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6" r:id="rId2"/>
    <p:sldMasterId id="2147483701" r:id="rId3"/>
    <p:sldMasterId id="2147483725" r:id="rId4"/>
    <p:sldMasterId id="2147483738" r:id="rId5"/>
  </p:sldMasterIdLst>
  <p:notesMasterIdLst>
    <p:notesMasterId r:id="rId21"/>
  </p:notesMasterIdLst>
  <p:sldIdLst>
    <p:sldId id="258" r:id="rId6"/>
    <p:sldId id="359" r:id="rId7"/>
    <p:sldId id="268" r:id="rId8"/>
    <p:sldId id="266" r:id="rId9"/>
    <p:sldId id="360" r:id="rId10"/>
    <p:sldId id="361" r:id="rId11"/>
    <p:sldId id="362" r:id="rId12"/>
    <p:sldId id="356" r:id="rId13"/>
    <p:sldId id="365" r:id="rId14"/>
    <p:sldId id="367" r:id="rId15"/>
    <p:sldId id="368" r:id="rId16"/>
    <p:sldId id="369" r:id="rId17"/>
    <p:sldId id="366" r:id="rId18"/>
    <p:sldId id="364" r:id="rId19"/>
    <p:sldId id="355" r:id="rId20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2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566" y="38"/>
      </p:cViewPr>
      <p:guideLst>
        <p:guide orient="horz" pos="3262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2020/1/20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8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634759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2422526" y="288367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879843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図プレースホルダー 25"/>
          <p:cNvSpPr>
            <a:spLocks noGrp="1"/>
          </p:cNvSpPr>
          <p:nvPr>
            <p:ph type="pic" sz="quarter" idx="26" hasCustomPrompt="1"/>
          </p:nvPr>
        </p:nvSpPr>
        <p:spPr>
          <a:xfrm>
            <a:off x="6634759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2422526" y="614090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5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750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2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750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50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0" grpId="0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6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Item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057954" y="319867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626586" y="262960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701919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7701919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812870" y="319867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381502" y="2629606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3489686" y="342283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489686" y="243351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600637" y="319867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2169269" y="262960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47003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947003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2057954" y="6455909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626586" y="5886836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701919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701919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812870" y="6455909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4"/>
          <p:cNvSpPr/>
          <p:nvPr userDrawn="1"/>
        </p:nvSpPr>
        <p:spPr>
          <a:xfrm>
            <a:off x="6381502" y="5886836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489686" y="668006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489686" y="569074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3600637" y="645590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4"/>
          <p:cNvSpPr/>
          <p:nvPr userDrawn="1"/>
        </p:nvSpPr>
        <p:spPr>
          <a:xfrm>
            <a:off x="12169269" y="588683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50146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6505062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38"/>
          <p:cNvSpPr txBox="1"/>
          <p:nvPr userDrawn="1"/>
        </p:nvSpPr>
        <p:spPr>
          <a:xfrm>
            <a:off x="12292829" y="284473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750146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6505062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12292829" y="610196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75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25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25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125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9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animBg="1"/>
      <p:bldP spid="37" grpId="0"/>
      <p:bldP spid="38" grpId="0"/>
      <p:bldP spid="39" grpId="0"/>
      <p:bldP spid="40" grpId="0"/>
      <p:bldP spid="41" grpId="0"/>
      <p:bldP spid="42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670581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70581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781532" y="3572195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350164" y="3003122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2473724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3670581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3670581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3781532" y="5594682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2350164" y="502560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2473724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3670581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3670581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3781532" y="761716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4"/>
          <p:cNvSpPr/>
          <p:nvPr userDrawn="1"/>
        </p:nvSpPr>
        <p:spPr>
          <a:xfrm>
            <a:off x="2350164" y="7048096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2473724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640297" y="3723780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640297" y="2807029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0751248" y="3572195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4"/>
          <p:cNvSpPr/>
          <p:nvPr userDrawn="1"/>
        </p:nvSpPr>
        <p:spPr>
          <a:xfrm>
            <a:off x="9319880" y="3003122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テキスト ボックス 71"/>
          <p:cNvSpPr txBox="1"/>
          <p:nvPr userDrawn="1"/>
        </p:nvSpPr>
        <p:spPr>
          <a:xfrm>
            <a:off x="9443440" y="3218251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0640297" y="5746267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4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640297" y="4829516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正方形/長方形 74"/>
          <p:cNvSpPr/>
          <p:nvPr userDrawn="1"/>
        </p:nvSpPr>
        <p:spPr>
          <a:xfrm>
            <a:off x="10751248" y="55946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4"/>
          <p:cNvSpPr/>
          <p:nvPr userDrawn="1"/>
        </p:nvSpPr>
        <p:spPr>
          <a:xfrm>
            <a:off x="9319880" y="50256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テキスト ボックス 76"/>
          <p:cNvSpPr txBox="1"/>
          <p:nvPr userDrawn="1"/>
        </p:nvSpPr>
        <p:spPr>
          <a:xfrm>
            <a:off x="9443440" y="524073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640297" y="7768754"/>
            <a:ext cx="5354446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640297" y="6852003"/>
            <a:ext cx="5354446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0751248" y="7617169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円/楕円 4"/>
          <p:cNvSpPr/>
          <p:nvPr userDrawn="1"/>
        </p:nvSpPr>
        <p:spPr>
          <a:xfrm>
            <a:off x="9319880" y="7048096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ボックス 81"/>
          <p:cNvSpPr txBox="1"/>
          <p:nvPr userDrawn="1"/>
        </p:nvSpPr>
        <p:spPr>
          <a:xfrm>
            <a:off x="9443440" y="7263225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06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25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5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5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475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975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475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3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3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125"/>
                            </p:stCondLst>
                            <p:childTnLst>
                              <p:par>
                                <p:cTn id="10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625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125"/>
                            </p:stCondLst>
                            <p:childTnLst>
                              <p:par>
                                <p:cTn id="11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950"/>
                            </p:stCondLst>
                            <p:childTnLst>
                              <p:par>
                                <p:cTn id="1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45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37" grpId="0"/>
      <p:bldP spid="3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66" grpId="0" animBg="1"/>
      <p:bldP spid="67" grpId="0"/>
      <p:bldP spid="6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 animBg="1"/>
      <p:bldP spid="72" grpId="0"/>
      <p:bldP spid="7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2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4383388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882867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424295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742438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61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3681774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5181253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3541345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5040824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6680732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6540303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97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2813519" y="2892531"/>
            <a:ext cx="328997" cy="329469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4"/>
          <p:cNvSpPr/>
          <p:nvPr userDrawn="1"/>
        </p:nvSpPr>
        <p:spPr>
          <a:xfrm>
            <a:off x="2813519" y="4392010"/>
            <a:ext cx="328997" cy="32946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300846" y="2752102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3300846" y="4251581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2813519" y="5891489"/>
            <a:ext cx="328997" cy="32946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3300846" y="5751060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2813519" y="7390968"/>
            <a:ext cx="328997" cy="329469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3300846" y="7250539"/>
            <a:ext cx="11939154" cy="1225797"/>
          </a:xfrm>
        </p:spPr>
        <p:txBody>
          <a:bodyPr anchor="t">
            <a:noAutofit/>
          </a:bodyPr>
          <a:lstStyle>
            <a:lvl1pPr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92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2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226211" y="5779322"/>
            <a:ext cx="9045121" cy="2278828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226211" y="4659375"/>
            <a:ext cx="904512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8337163" y="5497111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3171825"/>
            <a:ext cx="9322368" cy="4886325"/>
          </a:xfrm>
          <a:custGeom>
            <a:avLst/>
            <a:gdLst>
              <a:gd name="connsiteX0" fmla="*/ 8026368 w 9322368"/>
              <a:gd name="connsiteY0" fmla="*/ 648000 h 4886325"/>
              <a:gd name="connsiteX1" fmla="*/ 8674368 w 9322368"/>
              <a:gd name="connsiteY1" fmla="*/ 648000 h 4886325"/>
              <a:gd name="connsiteX2" fmla="*/ 8674368 w 9322368"/>
              <a:gd name="connsiteY2" fmla="*/ 1296000 h 4886325"/>
              <a:gd name="connsiteX3" fmla="*/ 8026368 w 9322368"/>
              <a:gd name="connsiteY3" fmla="*/ 1296000 h 4886325"/>
              <a:gd name="connsiteX4" fmla="*/ 8674368 w 9322368"/>
              <a:gd name="connsiteY4" fmla="*/ 0 h 4886325"/>
              <a:gd name="connsiteX5" fmla="*/ 9322368 w 9322368"/>
              <a:gd name="connsiteY5" fmla="*/ 0 h 4886325"/>
              <a:gd name="connsiteX6" fmla="*/ 9322368 w 9322368"/>
              <a:gd name="connsiteY6" fmla="*/ 648000 h 4886325"/>
              <a:gd name="connsiteX7" fmla="*/ 8674368 w 9322368"/>
              <a:gd name="connsiteY7" fmla="*/ 648000 h 4886325"/>
              <a:gd name="connsiteX8" fmla="*/ 0 w 9322368"/>
              <a:gd name="connsiteY8" fmla="*/ 0 h 4886325"/>
              <a:gd name="connsiteX9" fmla="*/ 7378368 w 9322368"/>
              <a:gd name="connsiteY9" fmla="*/ 0 h 4886325"/>
              <a:gd name="connsiteX10" fmla="*/ 8026368 w 9322368"/>
              <a:gd name="connsiteY10" fmla="*/ 0 h 4886325"/>
              <a:gd name="connsiteX11" fmla="*/ 8026368 w 9322368"/>
              <a:gd name="connsiteY11" fmla="*/ 648000 h 4886325"/>
              <a:gd name="connsiteX12" fmla="*/ 7378368 w 9322368"/>
              <a:gd name="connsiteY12" fmla="*/ 648000 h 4886325"/>
              <a:gd name="connsiteX13" fmla="*/ 7378368 w 9322368"/>
              <a:gd name="connsiteY13" fmla="*/ 1296000 h 4886325"/>
              <a:gd name="connsiteX14" fmla="*/ 8026368 w 9322368"/>
              <a:gd name="connsiteY14" fmla="*/ 1296000 h 4886325"/>
              <a:gd name="connsiteX15" fmla="*/ 8026368 w 9322368"/>
              <a:gd name="connsiteY15" fmla="*/ 1944000 h 4886325"/>
              <a:gd name="connsiteX16" fmla="*/ 7378368 w 9322368"/>
              <a:gd name="connsiteY16" fmla="*/ 1944000 h 4886325"/>
              <a:gd name="connsiteX17" fmla="*/ 7378368 w 9322368"/>
              <a:gd name="connsiteY17" fmla="*/ 4886325 h 4886325"/>
              <a:gd name="connsiteX18" fmla="*/ 0 w 9322368"/>
              <a:gd name="connsiteY18" fmla="*/ 4886325 h 488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22368" h="4886325">
                <a:moveTo>
                  <a:pt x="8026368" y="648000"/>
                </a:moveTo>
                <a:lnTo>
                  <a:pt x="8674368" y="648000"/>
                </a:lnTo>
                <a:lnTo>
                  <a:pt x="8674368" y="1296000"/>
                </a:lnTo>
                <a:lnTo>
                  <a:pt x="8026368" y="1296000"/>
                </a:lnTo>
                <a:close/>
                <a:moveTo>
                  <a:pt x="8674368" y="0"/>
                </a:moveTo>
                <a:lnTo>
                  <a:pt x="9322368" y="0"/>
                </a:lnTo>
                <a:lnTo>
                  <a:pt x="9322368" y="648000"/>
                </a:lnTo>
                <a:lnTo>
                  <a:pt x="8674368" y="648000"/>
                </a:lnTo>
                <a:close/>
                <a:moveTo>
                  <a:pt x="0" y="0"/>
                </a:moveTo>
                <a:lnTo>
                  <a:pt x="7378368" y="0"/>
                </a:lnTo>
                <a:lnTo>
                  <a:pt x="8026368" y="0"/>
                </a:lnTo>
                <a:lnTo>
                  <a:pt x="8026368" y="648000"/>
                </a:lnTo>
                <a:lnTo>
                  <a:pt x="7378368" y="648000"/>
                </a:lnTo>
                <a:lnTo>
                  <a:pt x="7378368" y="1296000"/>
                </a:lnTo>
                <a:lnTo>
                  <a:pt x="8026368" y="1296000"/>
                </a:lnTo>
                <a:lnTo>
                  <a:pt x="8026368" y="1944000"/>
                </a:lnTo>
                <a:lnTo>
                  <a:pt x="7378368" y="1944000"/>
                </a:lnTo>
                <a:lnTo>
                  <a:pt x="7378368" y="4886325"/>
                </a:lnTo>
                <a:lnTo>
                  <a:pt x="0" y="48863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3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15" grpId="0" animBg="1"/>
      <p:bldP spid="15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&amp; 3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図プレースホルダー 19"/>
          <p:cNvSpPr>
            <a:spLocks noGrp="1"/>
          </p:cNvSpPr>
          <p:nvPr>
            <p:ph type="pic" sz="quarter" idx="23" hasCustomPrompt="1"/>
          </p:nvPr>
        </p:nvSpPr>
        <p:spPr>
          <a:xfrm>
            <a:off x="861502" y="2540627"/>
            <a:ext cx="8747052" cy="6777938"/>
          </a:xfrm>
          <a:custGeom>
            <a:avLst/>
            <a:gdLst>
              <a:gd name="connsiteX0" fmla="*/ 674702 w 8747052"/>
              <a:gd name="connsiteY0" fmla="*/ 5481938 h 6777938"/>
              <a:gd name="connsiteX1" fmla="*/ 1322702 w 8747052"/>
              <a:gd name="connsiteY1" fmla="*/ 5481938 h 6777938"/>
              <a:gd name="connsiteX2" fmla="*/ 1322702 w 8747052"/>
              <a:gd name="connsiteY2" fmla="*/ 6129938 h 6777938"/>
              <a:gd name="connsiteX3" fmla="*/ 674702 w 8747052"/>
              <a:gd name="connsiteY3" fmla="*/ 6129938 h 6777938"/>
              <a:gd name="connsiteX4" fmla="*/ 1322702 w 8747052"/>
              <a:gd name="connsiteY4" fmla="*/ 4833938 h 6777938"/>
              <a:gd name="connsiteX5" fmla="*/ 1970702 w 8747052"/>
              <a:gd name="connsiteY5" fmla="*/ 4833938 h 6777938"/>
              <a:gd name="connsiteX6" fmla="*/ 1970702 w 8747052"/>
              <a:gd name="connsiteY6" fmla="*/ 5481938 h 6777938"/>
              <a:gd name="connsiteX7" fmla="*/ 1322702 w 8747052"/>
              <a:gd name="connsiteY7" fmla="*/ 5481938 h 6777938"/>
              <a:gd name="connsiteX8" fmla="*/ 0 w 8747052"/>
              <a:gd name="connsiteY8" fmla="*/ 4833938 h 6777938"/>
              <a:gd name="connsiteX9" fmla="*/ 648000 w 8747052"/>
              <a:gd name="connsiteY9" fmla="*/ 4833938 h 6777938"/>
              <a:gd name="connsiteX10" fmla="*/ 648000 w 8747052"/>
              <a:gd name="connsiteY10" fmla="*/ 5481938 h 6777938"/>
              <a:gd name="connsiteX11" fmla="*/ 0 w 8747052"/>
              <a:gd name="connsiteY11" fmla="*/ 5481938 h 6777938"/>
              <a:gd name="connsiteX12" fmla="*/ 7451052 w 8747052"/>
              <a:gd name="connsiteY12" fmla="*/ 1296000 h 6777938"/>
              <a:gd name="connsiteX13" fmla="*/ 8099052 w 8747052"/>
              <a:gd name="connsiteY13" fmla="*/ 1296000 h 6777938"/>
              <a:gd name="connsiteX14" fmla="*/ 8099052 w 8747052"/>
              <a:gd name="connsiteY14" fmla="*/ 1944000 h 6777938"/>
              <a:gd name="connsiteX15" fmla="*/ 7451052 w 8747052"/>
              <a:gd name="connsiteY15" fmla="*/ 1944000 h 6777938"/>
              <a:gd name="connsiteX16" fmla="*/ 6803052 w 8747052"/>
              <a:gd name="connsiteY16" fmla="*/ 648000 h 6777938"/>
              <a:gd name="connsiteX17" fmla="*/ 7451052 w 8747052"/>
              <a:gd name="connsiteY17" fmla="*/ 648000 h 6777938"/>
              <a:gd name="connsiteX18" fmla="*/ 7451052 w 8747052"/>
              <a:gd name="connsiteY18" fmla="*/ 1296000 h 6777938"/>
              <a:gd name="connsiteX19" fmla="*/ 6803052 w 8747052"/>
              <a:gd name="connsiteY19" fmla="*/ 1296000 h 6777938"/>
              <a:gd name="connsiteX20" fmla="*/ 6803052 w 8747052"/>
              <a:gd name="connsiteY20" fmla="*/ 5481938 h 6777938"/>
              <a:gd name="connsiteX21" fmla="*/ 2618703 w 8747052"/>
              <a:gd name="connsiteY21" fmla="*/ 5481938 h 6777938"/>
              <a:gd name="connsiteX22" fmla="*/ 2618703 w 8747052"/>
              <a:gd name="connsiteY22" fmla="*/ 6129938 h 6777938"/>
              <a:gd name="connsiteX23" fmla="*/ 1970703 w 8747052"/>
              <a:gd name="connsiteY23" fmla="*/ 6129938 h 6777938"/>
              <a:gd name="connsiteX24" fmla="*/ 1970703 w 8747052"/>
              <a:gd name="connsiteY24" fmla="*/ 6777938 h 6777938"/>
              <a:gd name="connsiteX25" fmla="*/ 1322703 w 8747052"/>
              <a:gd name="connsiteY25" fmla="*/ 6777938 h 6777938"/>
              <a:gd name="connsiteX26" fmla="*/ 1322703 w 8747052"/>
              <a:gd name="connsiteY26" fmla="*/ 6129938 h 6777938"/>
              <a:gd name="connsiteX27" fmla="*/ 1970703 w 8747052"/>
              <a:gd name="connsiteY27" fmla="*/ 6129938 h 6777938"/>
              <a:gd name="connsiteX28" fmla="*/ 1970703 w 8747052"/>
              <a:gd name="connsiteY28" fmla="*/ 5481938 h 6777938"/>
              <a:gd name="connsiteX29" fmla="*/ 1970703 w 8747052"/>
              <a:gd name="connsiteY29" fmla="*/ 5481938 h 6777938"/>
              <a:gd name="connsiteX30" fmla="*/ 1970703 w 8747052"/>
              <a:gd name="connsiteY30" fmla="*/ 648001 h 6777938"/>
              <a:gd name="connsiteX31" fmla="*/ 6803052 w 8747052"/>
              <a:gd name="connsiteY31" fmla="*/ 648001 h 6777938"/>
              <a:gd name="connsiteX32" fmla="*/ 8099052 w 8747052"/>
              <a:gd name="connsiteY32" fmla="*/ 648000 h 6777938"/>
              <a:gd name="connsiteX33" fmla="*/ 8747052 w 8747052"/>
              <a:gd name="connsiteY33" fmla="*/ 648000 h 6777938"/>
              <a:gd name="connsiteX34" fmla="*/ 8747052 w 8747052"/>
              <a:gd name="connsiteY34" fmla="*/ 1296000 h 6777938"/>
              <a:gd name="connsiteX35" fmla="*/ 8099052 w 8747052"/>
              <a:gd name="connsiteY35" fmla="*/ 1296000 h 6777938"/>
              <a:gd name="connsiteX36" fmla="*/ 7451052 w 8747052"/>
              <a:gd name="connsiteY36" fmla="*/ 0 h 6777938"/>
              <a:gd name="connsiteX37" fmla="*/ 8099052 w 8747052"/>
              <a:gd name="connsiteY37" fmla="*/ 0 h 6777938"/>
              <a:gd name="connsiteX38" fmla="*/ 8099052 w 8747052"/>
              <a:gd name="connsiteY38" fmla="*/ 648000 h 6777938"/>
              <a:gd name="connsiteX39" fmla="*/ 7451052 w 8747052"/>
              <a:gd name="connsiteY39" fmla="*/ 648000 h 6777938"/>
              <a:gd name="connsiteX40" fmla="*/ 6155052 w 8747052"/>
              <a:gd name="connsiteY40" fmla="*/ 0 h 6777938"/>
              <a:gd name="connsiteX41" fmla="*/ 6803052 w 8747052"/>
              <a:gd name="connsiteY41" fmla="*/ 0 h 6777938"/>
              <a:gd name="connsiteX42" fmla="*/ 6803052 w 8747052"/>
              <a:gd name="connsiteY42" fmla="*/ 648000 h 6777938"/>
              <a:gd name="connsiteX43" fmla="*/ 6155052 w 8747052"/>
              <a:gd name="connsiteY43" fmla="*/ 648000 h 677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747052" h="6777938">
                <a:moveTo>
                  <a:pt x="674702" y="5481938"/>
                </a:moveTo>
                <a:lnTo>
                  <a:pt x="1322702" y="5481938"/>
                </a:lnTo>
                <a:lnTo>
                  <a:pt x="1322702" y="6129938"/>
                </a:lnTo>
                <a:lnTo>
                  <a:pt x="674702" y="6129938"/>
                </a:lnTo>
                <a:close/>
                <a:moveTo>
                  <a:pt x="1322702" y="4833938"/>
                </a:moveTo>
                <a:lnTo>
                  <a:pt x="1970702" y="4833938"/>
                </a:lnTo>
                <a:lnTo>
                  <a:pt x="1970702" y="5481938"/>
                </a:lnTo>
                <a:lnTo>
                  <a:pt x="1322702" y="5481938"/>
                </a:lnTo>
                <a:close/>
                <a:moveTo>
                  <a:pt x="0" y="4833938"/>
                </a:moveTo>
                <a:lnTo>
                  <a:pt x="648000" y="4833938"/>
                </a:lnTo>
                <a:lnTo>
                  <a:pt x="648000" y="5481938"/>
                </a:lnTo>
                <a:lnTo>
                  <a:pt x="0" y="5481938"/>
                </a:lnTo>
                <a:close/>
                <a:moveTo>
                  <a:pt x="7451052" y="1296000"/>
                </a:moveTo>
                <a:lnTo>
                  <a:pt x="8099052" y="1296000"/>
                </a:lnTo>
                <a:lnTo>
                  <a:pt x="8099052" y="1944000"/>
                </a:lnTo>
                <a:lnTo>
                  <a:pt x="7451052" y="1944000"/>
                </a:lnTo>
                <a:close/>
                <a:moveTo>
                  <a:pt x="6803052" y="648000"/>
                </a:moveTo>
                <a:lnTo>
                  <a:pt x="7451052" y="648000"/>
                </a:lnTo>
                <a:lnTo>
                  <a:pt x="7451052" y="1296000"/>
                </a:lnTo>
                <a:lnTo>
                  <a:pt x="6803052" y="1296000"/>
                </a:lnTo>
                <a:lnTo>
                  <a:pt x="6803052" y="5481938"/>
                </a:lnTo>
                <a:lnTo>
                  <a:pt x="2618703" y="5481938"/>
                </a:lnTo>
                <a:lnTo>
                  <a:pt x="2618703" y="6129938"/>
                </a:lnTo>
                <a:lnTo>
                  <a:pt x="1970703" y="6129938"/>
                </a:lnTo>
                <a:lnTo>
                  <a:pt x="1970703" y="6777938"/>
                </a:lnTo>
                <a:lnTo>
                  <a:pt x="1322703" y="6777938"/>
                </a:lnTo>
                <a:lnTo>
                  <a:pt x="1322703" y="6129938"/>
                </a:lnTo>
                <a:lnTo>
                  <a:pt x="1970703" y="6129938"/>
                </a:lnTo>
                <a:lnTo>
                  <a:pt x="1970703" y="5481938"/>
                </a:lnTo>
                <a:lnTo>
                  <a:pt x="1970703" y="5481938"/>
                </a:lnTo>
                <a:lnTo>
                  <a:pt x="1970703" y="648001"/>
                </a:lnTo>
                <a:lnTo>
                  <a:pt x="6803052" y="648001"/>
                </a:lnTo>
                <a:close/>
                <a:moveTo>
                  <a:pt x="8099052" y="648000"/>
                </a:moveTo>
                <a:lnTo>
                  <a:pt x="8747052" y="648000"/>
                </a:lnTo>
                <a:lnTo>
                  <a:pt x="8747052" y="1296000"/>
                </a:lnTo>
                <a:lnTo>
                  <a:pt x="8099052" y="1296000"/>
                </a:lnTo>
                <a:close/>
                <a:moveTo>
                  <a:pt x="7451052" y="0"/>
                </a:moveTo>
                <a:lnTo>
                  <a:pt x="8099052" y="0"/>
                </a:lnTo>
                <a:lnTo>
                  <a:pt x="8099052" y="648000"/>
                </a:lnTo>
                <a:lnTo>
                  <a:pt x="7451052" y="648000"/>
                </a:lnTo>
                <a:close/>
                <a:moveTo>
                  <a:pt x="6155052" y="0"/>
                </a:moveTo>
                <a:lnTo>
                  <a:pt x="6803052" y="0"/>
                </a:lnTo>
                <a:lnTo>
                  <a:pt x="6803052" y="648000"/>
                </a:lnTo>
                <a:lnTo>
                  <a:pt x="6155052" y="64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円/楕円 4"/>
          <p:cNvSpPr/>
          <p:nvPr userDrawn="1"/>
        </p:nvSpPr>
        <p:spPr>
          <a:xfrm>
            <a:off x="8319890" y="5176461"/>
            <a:ext cx="437647" cy="438275"/>
          </a:xfrm>
          <a:prstGeom prst="rect">
            <a:avLst/>
          </a:prstGeom>
          <a:solidFill>
            <a:schemeClr val="accent1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4"/>
          <p:cNvSpPr/>
          <p:nvPr userDrawn="1"/>
        </p:nvSpPr>
        <p:spPr>
          <a:xfrm>
            <a:off x="8319890" y="6147528"/>
            <a:ext cx="437647" cy="438275"/>
          </a:xfrm>
          <a:prstGeom prst="rect">
            <a:avLst/>
          </a:prstGeom>
          <a:solidFill>
            <a:schemeClr val="accent2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4"/>
          <p:cNvSpPr/>
          <p:nvPr userDrawn="1"/>
        </p:nvSpPr>
        <p:spPr>
          <a:xfrm>
            <a:off x="8310165" y="7118595"/>
            <a:ext cx="437647" cy="438275"/>
          </a:xfrm>
          <a:prstGeom prst="rect">
            <a:avLst/>
          </a:prstGeom>
          <a:solidFill>
            <a:schemeClr val="accent3"/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899980" y="5022083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899980" y="5993150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899979" y="6964217"/>
            <a:ext cx="892925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97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169858" y="2450473"/>
            <a:ext cx="3378565" cy="3377012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1135084" y="6304855"/>
            <a:ext cx="717550" cy="718579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25"/>
          <p:cNvSpPr>
            <a:spLocks noGrp="1"/>
          </p:cNvSpPr>
          <p:nvPr>
            <p:ph type="pic" sz="quarter" idx="44" hasCustomPrompt="1"/>
          </p:nvPr>
        </p:nvSpPr>
        <p:spPr>
          <a:xfrm>
            <a:off x="1227008" y="639729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4558" y="636815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1135084" y="7212845"/>
            <a:ext cx="717550" cy="71857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25"/>
          <p:cNvSpPr>
            <a:spLocks noGrp="1"/>
          </p:cNvSpPr>
          <p:nvPr>
            <p:ph type="pic" sz="quarter" idx="45" hasCustomPrompt="1"/>
          </p:nvPr>
        </p:nvSpPr>
        <p:spPr>
          <a:xfrm>
            <a:off x="1227008" y="7305283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6" hasCustomPrompt="1"/>
          </p:nvPr>
        </p:nvSpPr>
        <p:spPr>
          <a:xfrm>
            <a:off x="1944558" y="7276144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1135084" y="8149976"/>
            <a:ext cx="717550" cy="71857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25"/>
          <p:cNvSpPr>
            <a:spLocks noGrp="1"/>
          </p:cNvSpPr>
          <p:nvPr>
            <p:ph type="pic" sz="quarter" idx="47" hasCustomPrompt="1"/>
          </p:nvPr>
        </p:nvSpPr>
        <p:spPr>
          <a:xfrm>
            <a:off x="1227008" y="8242414"/>
            <a:ext cx="533702" cy="5337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1944558" y="8213275"/>
            <a:ext cx="2603865" cy="562841"/>
          </a:xfrm>
        </p:spPr>
        <p:txBody>
          <a:bodyPr anchor="ctr"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4924210" y="3647411"/>
            <a:ext cx="5781889" cy="1889006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4924210" y="2267231"/>
            <a:ext cx="578188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035163" y="346552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4924210" y="2838434"/>
            <a:ext cx="5781889" cy="61048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accent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11239577" y="2616868"/>
            <a:ext cx="1" cy="7704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>
            <a:stCxn id="39" idx="4"/>
            <a:endCxn id="44" idx="0"/>
          </p:cNvCxnSpPr>
          <p:nvPr userDrawn="1"/>
        </p:nvCxnSpPr>
        <p:spPr>
          <a:xfrm>
            <a:off x="11239578" y="3772760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stCxn id="44" idx="4"/>
            <a:endCxn id="46" idx="0"/>
          </p:cNvCxnSpPr>
          <p:nvPr userDrawn="1"/>
        </p:nvCxnSpPr>
        <p:spPr>
          <a:xfrm>
            <a:off x="11239578" y="5248983"/>
            <a:ext cx="0" cy="109082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46" idx="4"/>
          </p:cNvCxnSpPr>
          <p:nvPr userDrawn="1"/>
        </p:nvCxnSpPr>
        <p:spPr>
          <a:xfrm flipH="1">
            <a:off x="11239577" y="6725206"/>
            <a:ext cx="1" cy="109082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涙形 37"/>
          <p:cNvSpPr/>
          <p:nvPr userDrawn="1"/>
        </p:nvSpPr>
        <p:spPr>
          <a:xfrm rot="8100000">
            <a:off x="11030988" y="2353630"/>
            <a:ext cx="417178" cy="417178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楕円 38"/>
          <p:cNvSpPr/>
          <p:nvPr userDrawn="1"/>
        </p:nvSpPr>
        <p:spPr>
          <a:xfrm>
            <a:off x="11046879" y="3387363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楕円 43"/>
          <p:cNvSpPr/>
          <p:nvPr userDrawn="1"/>
        </p:nvSpPr>
        <p:spPr>
          <a:xfrm>
            <a:off x="11046879" y="48635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楕円 45"/>
          <p:cNvSpPr/>
          <p:nvPr userDrawn="1"/>
        </p:nvSpPr>
        <p:spPr>
          <a:xfrm>
            <a:off x="11046879" y="633980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楕円 47"/>
          <p:cNvSpPr/>
          <p:nvPr userDrawn="1"/>
        </p:nvSpPr>
        <p:spPr>
          <a:xfrm>
            <a:off x="11046879" y="781603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1534568" y="2318517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1534567" y="333642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11534568" y="382369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11534567" y="479354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>
            <p:ph type="body" sz="quarter" idx="55" hasCustomPrompt="1"/>
          </p:nvPr>
        </p:nvSpPr>
        <p:spPr>
          <a:xfrm>
            <a:off x="11534568" y="528081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56" hasCustomPrompt="1"/>
          </p:nvPr>
        </p:nvSpPr>
        <p:spPr>
          <a:xfrm>
            <a:off x="11534566" y="6250669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57" hasCustomPrompt="1"/>
          </p:nvPr>
        </p:nvSpPr>
        <p:spPr>
          <a:xfrm>
            <a:off x="11534567" y="6737933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11534565" y="7714164"/>
            <a:ext cx="5634586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11534566" y="8201428"/>
            <a:ext cx="5634586" cy="874265"/>
          </a:xfrm>
        </p:spPr>
        <p:txBody>
          <a:bodyPr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4924210" y="5718579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61" hasCustomPrompt="1"/>
          </p:nvPr>
        </p:nvSpPr>
        <p:spPr>
          <a:xfrm>
            <a:off x="4924210" y="6205843"/>
            <a:ext cx="5777098" cy="1143436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62" hasCustomPrompt="1"/>
          </p:nvPr>
        </p:nvSpPr>
        <p:spPr>
          <a:xfrm>
            <a:off x="4924210" y="7475020"/>
            <a:ext cx="5777098" cy="487264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63" hasCustomPrompt="1"/>
          </p:nvPr>
        </p:nvSpPr>
        <p:spPr>
          <a:xfrm>
            <a:off x="4924210" y="7962284"/>
            <a:ext cx="5777098" cy="1150651"/>
          </a:xfrm>
        </p:spPr>
        <p:txBody>
          <a:bodyPr numCol="2">
            <a:normAutofit/>
          </a:bodyPr>
          <a:lstStyle>
            <a:lvl1pPr marL="285750" indent="-285750">
              <a:spcBef>
                <a:spcPts val="0"/>
              </a:spcBef>
              <a:buFont typeface="Wingdings" panose="05000000000000000000" pitchFamily="2" charset="2"/>
              <a:buChar char="n"/>
              <a:defRPr sz="16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750"/>
                            </p:stCondLst>
                            <p:childTnLst>
                              <p:par>
                                <p:cTn id="9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750"/>
                            </p:stCondLst>
                            <p:childTnLst>
                              <p:par>
                                <p:cTn id="10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25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97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3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75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7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250"/>
                            </p:stCondLst>
                            <p:childTnLst>
                              <p:par>
                                <p:cTn id="14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2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75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4" grpId="0" animBg="1"/>
      <p:bldP spid="46" grpId="0" animBg="1"/>
      <p:bldP spid="48" grpId="0" animBg="1"/>
      <p:bldP spid="5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22095" y="3821588"/>
            <a:ext cx="13643811" cy="3568017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34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2885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122885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2053809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523643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5067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77705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204736" y="2731688"/>
            <a:ext cx="2888231" cy="2886903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5349916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349916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628084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9576947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576947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0507871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12"/>
          <p:cNvSpPr>
            <a:spLocks noGrp="1"/>
          </p:cNvSpPr>
          <p:nvPr>
            <p:ph type="body" sz="quarter" idx="51" hasCustomPrompt="1"/>
          </p:nvPr>
        </p:nvSpPr>
        <p:spPr>
          <a:xfrm>
            <a:off x="13803978" y="6780058"/>
            <a:ext cx="368974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803978" y="5838863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4734902" y="655590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0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8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300"/>
                            </p:stCondLst>
                            <p:childTnLst>
                              <p:par>
                                <p:cTn id="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68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  <p:bldP spid="7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,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34199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1484558" y="2119084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5711589" y="2119084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9938620" y="2119084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8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14165651" y="2119084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5161230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9388261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79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13615292" y="4706921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53" hasCustomPrompt="1"/>
          </p:nvPr>
        </p:nvSpPr>
        <p:spPr>
          <a:xfrm>
            <a:off x="934199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0" name="図プレースホルダー 64"/>
          <p:cNvSpPr>
            <a:spLocks noGrp="1"/>
          </p:cNvSpPr>
          <p:nvPr>
            <p:ph type="pic" sz="quarter" idx="54" hasCustomPrompt="1"/>
          </p:nvPr>
        </p:nvSpPr>
        <p:spPr>
          <a:xfrm>
            <a:off x="1484558" y="5859569"/>
            <a:ext cx="2589028" cy="2587837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64"/>
          <p:cNvSpPr>
            <a:spLocks noGrp="1"/>
          </p:cNvSpPr>
          <p:nvPr>
            <p:ph type="pic" sz="quarter" idx="55" hasCustomPrompt="1"/>
          </p:nvPr>
        </p:nvSpPr>
        <p:spPr>
          <a:xfrm>
            <a:off x="5711589" y="5859569"/>
            <a:ext cx="2589028" cy="2587837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64"/>
          <p:cNvSpPr>
            <a:spLocks noGrp="1"/>
          </p:cNvSpPr>
          <p:nvPr>
            <p:ph type="pic" sz="quarter" idx="56" hasCustomPrompt="1"/>
          </p:nvPr>
        </p:nvSpPr>
        <p:spPr>
          <a:xfrm>
            <a:off x="9938620" y="5859569"/>
            <a:ext cx="2589028" cy="2587837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図プレースホルダー 64"/>
          <p:cNvSpPr>
            <a:spLocks noGrp="1"/>
          </p:cNvSpPr>
          <p:nvPr>
            <p:ph type="pic" sz="quarter" idx="57" hasCustomPrompt="1"/>
          </p:nvPr>
        </p:nvSpPr>
        <p:spPr>
          <a:xfrm>
            <a:off x="14165651" y="5859569"/>
            <a:ext cx="2589028" cy="2587837"/>
          </a:xfr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58" hasCustomPrompt="1"/>
          </p:nvPr>
        </p:nvSpPr>
        <p:spPr>
          <a:xfrm>
            <a:off x="5161230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9" hasCustomPrompt="1"/>
          </p:nvPr>
        </p:nvSpPr>
        <p:spPr>
          <a:xfrm>
            <a:off x="9388261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60" hasCustomPrompt="1"/>
          </p:nvPr>
        </p:nvSpPr>
        <p:spPr>
          <a:xfrm>
            <a:off x="13615292" y="8447406"/>
            <a:ext cx="368974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</a:t>
            </a:r>
            <a:r>
              <a:rPr kumimoji="1" lang="ja-JP" altLang="en-US" dirty="0"/>
              <a:t> </a:t>
            </a: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6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animBg="1"/>
      <p:bldP spid="66" grpId="0" animBg="1"/>
      <p:bldP spid="67" grpId="0" animBg="1"/>
      <p:bldP spid="68" grpId="0" animBg="1"/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886770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886770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3228304" y="655590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698138" y="2731688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6" name="図プレースホルダー 64"/>
          <p:cNvSpPr>
            <a:spLocks noGrp="1"/>
          </p:cNvSpPr>
          <p:nvPr>
            <p:ph type="pic" sz="quarter" idx="44" hasCustomPrompt="1"/>
          </p:nvPr>
        </p:nvSpPr>
        <p:spPr>
          <a:xfrm>
            <a:off x="7699884" y="2731688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7" name="図プレースホルダー 64"/>
          <p:cNvSpPr>
            <a:spLocks noGrp="1"/>
          </p:cNvSpPr>
          <p:nvPr>
            <p:ph type="pic" sz="quarter" idx="45" hasCustomPrompt="1"/>
          </p:nvPr>
        </p:nvSpPr>
        <p:spPr>
          <a:xfrm>
            <a:off x="12701630" y="2731688"/>
            <a:ext cx="2888231" cy="2886903"/>
          </a:xfr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47" hasCustomPrompt="1"/>
          </p:nvPr>
        </p:nvSpPr>
        <p:spPr>
          <a:xfrm>
            <a:off x="6888516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6888516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8230050" y="6555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プレースホルダー 12"/>
          <p:cNvSpPr>
            <a:spLocks noGrp="1"/>
          </p:cNvSpPr>
          <p:nvPr>
            <p:ph type="body" sz="quarter" idx="49" hasCustomPrompt="1"/>
          </p:nvPr>
        </p:nvSpPr>
        <p:spPr>
          <a:xfrm>
            <a:off x="11890262" y="6780058"/>
            <a:ext cx="4510967" cy="1716691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12"/>
          <p:cNvSpPr>
            <a:spLocks noGrp="1"/>
          </p:cNvSpPr>
          <p:nvPr>
            <p:ph type="body" sz="quarter" idx="50" hasCustomPrompt="1"/>
          </p:nvPr>
        </p:nvSpPr>
        <p:spPr>
          <a:xfrm>
            <a:off x="11890262" y="5838863"/>
            <a:ext cx="451096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13231796" y="655590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811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65" grpId="0" animBg="1"/>
      <p:bldP spid="66" grpId="0" animBg="1"/>
      <p:bldP spid="67" grpId="0" animBg="1"/>
      <p:bldP spid="7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  <p:bldP spid="7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684351"/>
            <a:ext cx="18287642" cy="4413136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 background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684351"/>
            <a:ext cx="8186056" cy="4413136"/>
          </a:xfrm>
          <a:solidFill>
            <a:schemeClr val="accent1">
              <a:alpha val="7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3904343"/>
            <a:ext cx="7104744" cy="2859314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364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65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297150 w 18287642"/>
              <a:gd name="connsiteY9" fmla="*/ 0 h 6357136"/>
              <a:gd name="connsiteX10" fmla="*/ 152971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297150" y="0"/>
                </a:lnTo>
                <a:lnTo>
                  <a:pt x="152971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9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506900" y="7289077"/>
            <a:ext cx="8603968" cy="172157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23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5457714 w 18287642"/>
              <a:gd name="connsiteY9" fmla="*/ 0 h 6357136"/>
              <a:gd name="connsiteX10" fmla="*/ 16343642 w 18287642"/>
              <a:gd name="connsiteY10" fmla="*/ 0 h 6357136"/>
              <a:gd name="connsiteX11" fmla="*/ 16991642 w 18287642"/>
              <a:gd name="connsiteY11" fmla="*/ 0 h 6357136"/>
              <a:gd name="connsiteX12" fmla="*/ 18287642 w 18287642"/>
              <a:gd name="connsiteY12" fmla="*/ 0 h 6357136"/>
              <a:gd name="connsiteX13" fmla="*/ 18287642 w 18287642"/>
              <a:gd name="connsiteY13" fmla="*/ 4413136 h 6357136"/>
              <a:gd name="connsiteX14" fmla="*/ 1944001 w 18287642"/>
              <a:gd name="connsiteY14" fmla="*/ 4413136 h 6357136"/>
              <a:gd name="connsiteX15" fmla="*/ 1944001 w 18287642"/>
              <a:gd name="connsiteY15" fmla="*/ 5061136 h 6357136"/>
              <a:gd name="connsiteX16" fmla="*/ 1296001 w 18287642"/>
              <a:gd name="connsiteY16" fmla="*/ 5061136 h 6357136"/>
              <a:gd name="connsiteX17" fmla="*/ 1296001 w 18287642"/>
              <a:gd name="connsiteY17" fmla="*/ 4413136 h 6357136"/>
              <a:gd name="connsiteX18" fmla="*/ 648001 w 18287642"/>
              <a:gd name="connsiteY18" fmla="*/ 4413136 h 6357136"/>
              <a:gd name="connsiteX19" fmla="*/ 648001 w 18287642"/>
              <a:gd name="connsiteY19" fmla="*/ 5061136 h 6357136"/>
              <a:gd name="connsiteX20" fmla="*/ 1 w 18287642"/>
              <a:gd name="connsiteY20" fmla="*/ 5061136 h 6357136"/>
              <a:gd name="connsiteX21" fmla="*/ 1 w 18287642"/>
              <a:gd name="connsiteY21" fmla="*/ 4413136 h 6357136"/>
              <a:gd name="connsiteX22" fmla="*/ 0 w 18287642"/>
              <a:gd name="connsiteY22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5457714" y="0"/>
                </a:lnTo>
                <a:lnTo>
                  <a:pt x="16343642" y="0"/>
                </a:lnTo>
                <a:lnTo>
                  <a:pt x="16991642" y="0"/>
                </a:lnTo>
                <a:lnTo>
                  <a:pt x="18287642" y="0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58189" y="2684351"/>
            <a:ext cx="5827868" cy="6357136"/>
          </a:xfrm>
          <a:solidFill>
            <a:schemeClr val="accent1">
              <a:alpha val="80000"/>
            </a:schemeClr>
          </a:solidFill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679031" y="3031958"/>
            <a:ext cx="5086111" cy="566286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792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7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684351"/>
            <a:ext cx="18287642" cy="6357136"/>
          </a:xfrm>
          <a:custGeom>
            <a:avLst/>
            <a:gdLst>
              <a:gd name="connsiteX0" fmla="*/ 1 w 18287642"/>
              <a:gd name="connsiteY0" fmla="*/ 5709136 h 6357136"/>
              <a:gd name="connsiteX1" fmla="*/ 648001 w 18287642"/>
              <a:gd name="connsiteY1" fmla="*/ 5709136 h 6357136"/>
              <a:gd name="connsiteX2" fmla="*/ 648001 w 18287642"/>
              <a:gd name="connsiteY2" fmla="*/ 6357136 h 6357136"/>
              <a:gd name="connsiteX3" fmla="*/ 1 w 18287642"/>
              <a:gd name="connsiteY3" fmla="*/ 6357136 h 6357136"/>
              <a:gd name="connsiteX4" fmla="*/ 648001 w 18287642"/>
              <a:gd name="connsiteY4" fmla="*/ 5061136 h 6357136"/>
              <a:gd name="connsiteX5" fmla="*/ 1296001 w 18287642"/>
              <a:gd name="connsiteY5" fmla="*/ 5061136 h 6357136"/>
              <a:gd name="connsiteX6" fmla="*/ 1296001 w 18287642"/>
              <a:gd name="connsiteY6" fmla="*/ 5709136 h 6357136"/>
              <a:gd name="connsiteX7" fmla="*/ 648001 w 18287642"/>
              <a:gd name="connsiteY7" fmla="*/ 5709136 h 6357136"/>
              <a:gd name="connsiteX8" fmla="*/ 0 w 18287642"/>
              <a:gd name="connsiteY8" fmla="*/ 0 h 6357136"/>
              <a:gd name="connsiteX9" fmla="*/ 14344650 w 18287642"/>
              <a:gd name="connsiteY9" fmla="*/ 0 h 6357136"/>
              <a:gd name="connsiteX10" fmla="*/ 14344650 w 18287642"/>
              <a:gd name="connsiteY10" fmla="*/ 1699 h 6357136"/>
              <a:gd name="connsiteX11" fmla="*/ 18287642 w 18287642"/>
              <a:gd name="connsiteY11" fmla="*/ 1699 h 6357136"/>
              <a:gd name="connsiteX12" fmla="*/ 18287642 w 18287642"/>
              <a:gd name="connsiteY12" fmla="*/ 4413136 h 6357136"/>
              <a:gd name="connsiteX13" fmla="*/ 1944001 w 18287642"/>
              <a:gd name="connsiteY13" fmla="*/ 4413136 h 6357136"/>
              <a:gd name="connsiteX14" fmla="*/ 1944001 w 18287642"/>
              <a:gd name="connsiteY14" fmla="*/ 5061136 h 6357136"/>
              <a:gd name="connsiteX15" fmla="*/ 1296001 w 18287642"/>
              <a:gd name="connsiteY15" fmla="*/ 5061136 h 6357136"/>
              <a:gd name="connsiteX16" fmla="*/ 1296001 w 18287642"/>
              <a:gd name="connsiteY16" fmla="*/ 4413136 h 6357136"/>
              <a:gd name="connsiteX17" fmla="*/ 648001 w 18287642"/>
              <a:gd name="connsiteY17" fmla="*/ 4413136 h 6357136"/>
              <a:gd name="connsiteX18" fmla="*/ 648001 w 18287642"/>
              <a:gd name="connsiteY18" fmla="*/ 5061136 h 6357136"/>
              <a:gd name="connsiteX19" fmla="*/ 1 w 18287642"/>
              <a:gd name="connsiteY19" fmla="*/ 5061136 h 6357136"/>
              <a:gd name="connsiteX20" fmla="*/ 1 w 18287642"/>
              <a:gd name="connsiteY20" fmla="*/ 4413136 h 6357136"/>
              <a:gd name="connsiteX21" fmla="*/ 0 w 18287642"/>
              <a:gd name="connsiteY21" fmla="*/ 4413136 h 635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287642" h="6357136">
                <a:moveTo>
                  <a:pt x="1" y="5709136"/>
                </a:moveTo>
                <a:lnTo>
                  <a:pt x="648001" y="5709136"/>
                </a:lnTo>
                <a:lnTo>
                  <a:pt x="648001" y="6357136"/>
                </a:lnTo>
                <a:lnTo>
                  <a:pt x="1" y="6357136"/>
                </a:lnTo>
                <a:close/>
                <a:moveTo>
                  <a:pt x="648001" y="5061136"/>
                </a:moveTo>
                <a:lnTo>
                  <a:pt x="1296001" y="5061136"/>
                </a:lnTo>
                <a:lnTo>
                  <a:pt x="1296001" y="5709136"/>
                </a:lnTo>
                <a:lnTo>
                  <a:pt x="648001" y="5709136"/>
                </a:lnTo>
                <a:close/>
                <a:moveTo>
                  <a:pt x="0" y="0"/>
                </a:moveTo>
                <a:lnTo>
                  <a:pt x="14344650" y="0"/>
                </a:lnTo>
                <a:lnTo>
                  <a:pt x="14344650" y="1699"/>
                </a:lnTo>
                <a:lnTo>
                  <a:pt x="18287642" y="1699"/>
                </a:lnTo>
                <a:lnTo>
                  <a:pt x="18287642" y="4413136"/>
                </a:lnTo>
                <a:lnTo>
                  <a:pt x="1944001" y="4413136"/>
                </a:lnTo>
                <a:lnTo>
                  <a:pt x="1944001" y="5061136"/>
                </a:lnTo>
                <a:lnTo>
                  <a:pt x="1296001" y="5061136"/>
                </a:lnTo>
                <a:lnTo>
                  <a:pt x="1296001" y="4413136"/>
                </a:lnTo>
                <a:lnTo>
                  <a:pt x="648001" y="4413136"/>
                </a:lnTo>
                <a:lnTo>
                  <a:pt x="648001" y="5061136"/>
                </a:lnTo>
                <a:lnTo>
                  <a:pt x="1" y="5061136"/>
                </a:lnTo>
                <a:lnTo>
                  <a:pt x="1" y="4413136"/>
                </a:lnTo>
                <a:lnTo>
                  <a:pt x="0" y="4413136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Insert a wide image</a:t>
            </a:r>
            <a:endParaRPr kumimoji="1" lang="ja-JP" altLang="en-US" dirty="0"/>
          </a:p>
        </p:txBody>
      </p:sp>
      <p:sp>
        <p:nvSpPr>
          <p:cNvPr id="7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140740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0775" y="6157520"/>
            <a:ext cx="13506449" cy="8824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391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7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Cent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093619" y="2684464"/>
            <a:ext cx="6100763" cy="44211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0776" y="7289077"/>
            <a:ext cx="13506449" cy="1721574"/>
          </a:xfrm>
        </p:spPr>
        <p:txBody>
          <a:bodyPr anchor="ctr"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613389" y="353283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48" hasCustomPrompt="1"/>
          </p:nvPr>
        </p:nvSpPr>
        <p:spPr>
          <a:xfrm>
            <a:off x="7353301" y="345813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49" hasCustomPrompt="1"/>
          </p:nvPr>
        </p:nvSpPr>
        <p:spPr>
          <a:xfrm>
            <a:off x="1" y="2684462"/>
            <a:ext cx="6093616" cy="4421187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29"/>
          <p:cNvSpPr>
            <a:spLocks noGrp="1"/>
          </p:cNvSpPr>
          <p:nvPr>
            <p:ph type="pic" sz="quarter" idx="50" hasCustomPrompt="1"/>
          </p:nvPr>
        </p:nvSpPr>
        <p:spPr>
          <a:xfrm>
            <a:off x="12194027" y="2684462"/>
            <a:ext cx="6093616" cy="442118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51" hasCustomPrompt="1"/>
          </p:nvPr>
        </p:nvSpPr>
        <p:spPr>
          <a:xfrm>
            <a:off x="6613389" y="466866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52" hasCustomPrompt="1"/>
          </p:nvPr>
        </p:nvSpPr>
        <p:spPr>
          <a:xfrm>
            <a:off x="7353301" y="459396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図プレースホルダー 25"/>
          <p:cNvSpPr>
            <a:spLocks noGrp="1"/>
          </p:cNvSpPr>
          <p:nvPr>
            <p:ph type="pic" sz="quarter" idx="53" hasCustomPrompt="1"/>
          </p:nvPr>
        </p:nvSpPr>
        <p:spPr>
          <a:xfrm>
            <a:off x="6613389" y="5804494"/>
            <a:ext cx="618989" cy="618989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54" hasCustomPrompt="1"/>
          </p:nvPr>
        </p:nvSpPr>
        <p:spPr>
          <a:xfrm>
            <a:off x="7353301" y="5729791"/>
            <a:ext cx="43138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61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Phone 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388278" y="3776058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388278" y="2786737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945558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945558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388278" y="7001529"/>
            <a:ext cx="5030709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388278" y="6012208"/>
            <a:ext cx="5030709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3" y="2228602"/>
            <a:ext cx="3583638" cy="7322170"/>
          </a:xfrm>
          <a:prstGeom prst="rect">
            <a:avLst/>
          </a:prstGeom>
          <a:effectLst/>
        </p:spPr>
      </p:pic>
      <p:sp>
        <p:nvSpPr>
          <p:cNvPr id="44" name="図プレースホルダー 2"/>
          <p:cNvSpPr>
            <a:spLocks noGrp="1"/>
          </p:cNvSpPr>
          <p:nvPr>
            <p:ph type="pic" sz="quarter" idx="25" hasCustomPrompt="1"/>
          </p:nvPr>
        </p:nvSpPr>
        <p:spPr>
          <a:xfrm>
            <a:off x="7642859" y="3165437"/>
            <a:ext cx="3055621" cy="548326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5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75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25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  <p:bldP spid="44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Image &amp; 4 Icons, Headings,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6126646" y="1944914"/>
            <a:ext cx="6069156" cy="8340499"/>
          </a:xfrm>
          <a:solidFill>
            <a:schemeClr val="bg1"/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947003" y="3713114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947003" y="2723793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2057954" y="34889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4"/>
          <p:cNvSpPr/>
          <p:nvPr userDrawn="1"/>
        </p:nvSpPr>
        <p:spPr>
          <a:xfrm>
            <a:off x="626586" y="2919886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79843" y="317395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68390" y="3776058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168390" y="278673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4460991" y="355190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円/楕円 4"/>
          <p:cNvSpPr/>
          <p:nvPr userDrawn="1"/>
        </p:nvSpPr>
        <p:spPr>
          <a:xfrm>
            <a:off x="16542148" y="298283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16795405" y="323690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47003" y="7001529"/>
            <a:ext cx="4250597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47003" y="6012208"/>
            <a:ext cx="4250597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2057954" y="677737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/楕円 4"/>
          <p:cNvSpPr/>
          <p:nvPr userDrawn="1"/>
        </p:nvSpPr>
        <p:spPr>
          <a:xfrm>
            <a:off x="626586" y="6208301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879843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68390" y="7001529"/>
            <a:ext cx="4250597" cy="2056805"/>
          </a:xfrm>
        </p:spPr>
        <p:txBody>
          <a:bodyPr>
            <a:normAutofit/>
          </a:bodyPr>
          <a:lstStyle>
            <a:lvl1pPr algn="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168390" y="6012208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4460991" y="6777374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1" name="円/楕円 4"/>
          <p:cNvSpPr/>
          <p:nvPr userDrawn="1"/>
        </p:nvSpPr>
        <p:spPr>
          <a:xfrm>
            <a:off x="16542148" y="62083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16795405" y="646237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4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50"/>
                            </p:stCondLst>
                            <p:childTnLst>
                              <p:par>
                                <p:cTn id="7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/>
      <p:bldP spid="2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/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animBg="1"/>
      <p:bldP spid="4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4698914"/>
            <a:ext cx="11887200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3578967"/>
            <a:ext cx="11887200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311352" y="4416703"/>
            <a:ext cx="120942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57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図プレースホルダー 32"/>
          <p:cNvSpPr>
            <a:spLocks noGrp="1"/>
          </p:cNvSpPr>
          <p:nvPr>
            <p:ph type="pic" sz="quarter" idx="13" hasCustomPrompt="1"/>
          </p:nvPr>
        </p:nvSpPr>
        <p:spPr>
          <a:xfrm>
            <a:off x="8513005" y="2520949"/>
            <a:ext cx="9776571" cy="3957682"/>
          </a:xfrm>
          <a:custGeom>
            <a:avLst/>
            <a:gdLst>
              <a:gd name="connsiteX0" fmla="*/ 0 w 9776571"/>
              <a:gd name="connsiteY0" fmla="*/ 45 h 3957682"/>
              <a:gd name="connsiteX1" fmla="*/ 648000 w 9776571"/>
              <a:gd name="connsiteY1" fmla="*/ 45 h 3957682"/>
              <a:gd name="connsiteX2" fmla="*/ 648000 w 9776571"/>
              <a:gd name="connsiteY2" fmla="*/ 648045 h 3957682"/>
              <a:gd name="connsiteX3" fmla="*/ 1294067 w 9776571"/>
              <a:gd name="connsiteY3" fmla="*/ 648045 h 3957682"/>
              <a:gd name="connsiteX4" fmla="*/ 1294067 w 9776571"/>
              <a:gd name="connsiteY4" fmla="*/ 1296045 h 3957682"/>
              <a:gd name="connsiteX5" fmla="*/ 646067 w 9776571"/>
              <a:gd name="connsiteY5" fmla="*/ 1296045 h 3957682"/>
              <a:gd name="connsiteX6" fmla="*/ 646067 w 9776571"/>
              <a:gd name="connsiteY6" fmla="*/ 648045 h 3957682"/>
              <a:gd name="connsiteX7" fmla="*/ 0 w 9776571"/>
              <a:gd name="connsiteY7" fmla="*/ 648045 h 3957682"/>
              <a:gd name="connsiteX8" fmla="*/ 5685585 w 9776571"/>
              <a:gd name="connsiteY8" fmla="*/ 0 h 3957682"/>
              <a:gd name="connsiteX9" fmla="*/ 9776571 w 9776571"/>
              <a:gd name="connsiteY9" fmla="*/ 0 h 3957682"/>
              <a:gd name="connsiteX10" fmla="*/ 9776571 w 9776571"/>
              <a:gd name="connsiteY10" fmla="*/ 3957638 h 3957682"/>
              <a:gd name="connsiteX11" fmla="*/ 9735449 w 9776571"/>
              <a:gd name="connsiteY11" fmla="*/ 3957638 h 3957682"/>
              <a:gd name="connsiteX12" fmla="*/ 9735449 w 9776571"/>
              <a:gd name="connsiteY12" fmla="*/ 3957682 h 3957682"/>
              <a:gd name="connsiteX13" fmla="*/ 1942067 w 9776571"/>
              <a:gd name="connsiteY13" fmla="*/ 3957682 h 3957682"/>
              <a:gd name="connsiteX14" fmla="*/ 1942067 w 9776571"/>
              <a:gd name="connsiteY14" fmla="*/ 1944045 h 3957682"/>
              <a:gd name="connsiteX15" fmla="*/ 1294067 w 9776571"/>
              <a:gd name="connsiteY15" fmla="*/ 1944045 h 3957682"/>
              <a:gd name="connsiteX16" fmla="*/ 1294067 w 9776571"/>
              <a:gd name="connsiteY16" fmla="*/ 1296045 h 3957682"/>
              <a:gd name="connsiteX17" fmla="*/ 1942067 w 9776571"/>
              <a:gd name="connsiteY17" fmla="*/ 1296045 h 3957682"/>
              <a:gd name="connsiteX18" fmla="*/ 1942067 w 9776571"/>
              <a:gd name="connsiteY18" fmla="*/ 648045 h 3957682"/>
              <a:gd name="connsiteX19" fmla="*/ 1294067 w 9776571"/>
              <a:gd name="connsiteY19" fmla="*/ 648045 h 3957682"/>
              <a:gd name="connsiteX20" fmla="*/ 1294067 w 9776571"/>
              <a:gd name="connsiteY20" fmla="*/ 45 h 3957682"/>
              <a:gd name="connsiteX21" fmla="*/ 1942067 w 9776571"/>
              <a:gd name="connsiteY21" fmla="*/ 45 h 3957682"/>
              <a:gd name="connsiteX22" fmla="*/ 5685585 w 9776571"/>
              <a:gd name="connsiteY22" fmla="*/ 45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1" h="3957682">
                <a:moveTo>
                  <a:pt x="0" y="45"/>
                </a:moveTo>
                <a:lnTo>
                  <a:pt x="648000" y="45"/>
                </a:lnTo>
                <a:lnTo>
                  <a:pt x="648000" y="648045"/>
                </a:lnTo>
                <a:lnTo>
                  <a:pt x="1294067" y="648045"/>
                </a:lnTo>
                <a:lnTo>
                  <a:pt x="1294067" y="1296045"/>
                </a:lnTo>
                <a:lnTo>
                  <a:pt x="646067" y="1296045"/>
                </a:lnTo>
                <a:lnTo>
                  <a:pt x="646067" y="648045"/>
                </a:lnTo>
                <a:lnTo>
                  <a:pt x="0" y="648045"/>
                </a:lnTo>
                <a:close/>
                <a:moveTo>
                  <a:pt x="5685585" y="0"/>
                </a:moveTo>
                <a:lnTo>
                  <a:pt x="9776571" y="0"/>
                </a:lnTo>
                <a:lnTo>
                  <a:pt x="9776571" y="3957638"/>
                </a:lnTo>
                <a:lnTo>
                  <a:pt x="9735449" y="3957638"/>
                </a:lnTo>
                <a:lnTo>
                  <a:pt x="9735449" y="3957682"/>
                </a:lnTo>
                <a:lnTo>
                  <a:pt x="1942067" y="3957682"/>
                </a:lnTo>
                <a:lnTo>
                  <a:pt x="1942067" y="1944045"/>
                </a:lnTo>
                <a:lnTo>
                  <a:pt x="1294067" y="1944045"/>
                </a:lnTo>
                <a:lnTo>
                  <a:pt x="1294067" y="1296045"/>
                </a:lnTo>
                <a:lnTo>
                  <a:pt x="1942067" y="1296045"/>
                </a:lnTo>
                <a:lnTo>
                  <a:pt x="1942067" y="648045"/>
                </a:lnTo>
                <a:lnTo>
                  <a:pt x="1294067" y="648045"/>
                </a:lnTo>
                <a:lnTo>
                  <a:pt x="1294067" y="45"/>
                </a:lnTo>
                <a:lnTo>
                  <a:pt x="1942067" y="45"/>
                </a:lnTo>
                <a:lnTo>
                  <a:pt x="5685585" y="45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                      Insert an image</a:t>
            </a:r>
            <a:endParaRPr kumimoji="1" lang="ja-JP" altLang="en-US" dirty="0"/>
          </a:p>
        </p:txBody>
      </p:sp>
      <p:sp>
        <p:nvSpPr>
          <p:cNvPr id="34" name="図プレースホルダー 33"/>
          <p:cNvSpPr>
            <a:spLocks noGrp="1"/>
          </p:cNvSpPr>
          <p:nvPr>
            <p:ph type="pic" sz="quarter" idx="16" hasCustomPrompt="1"/>
          </p:nvPr>
        </p:nvSpPr>
        <p:spPr>
          <a:xfrm>
            <a:off x="-1" y="2520949"/>
            <a:ext cx="9776572" cy="3957682"/>
          </a:xfrm>
          <a:custGeom>
            <a:avLst/>
            <a:gdLst>
              <a:gd name="connsiteX0" fmla="*/ 9128572 w 9776572"/>
              <a:gd name="connsiteY0" fmla="*/ 3309682 h 3957682"/>
              <a:gd name="connsiteX1" fmla="*/ 9776572 w 9776572"/>
              <a:gd name="connsiteY1" fmla="*/ 3309682 h 3957682"/>
              <a:gd name="connsiteX2" fmla="*/ 9776572 w 9776572"/>
              <a:gd name="connsiteY2" fmla="*/ 3957682 h 3957682"/>
              <a:gd name="connsiteX3" fmla="*/ 9128572 w 9776572"/>
              <a:gd name="connsiteY3" fmla="*/ 3957682 h 3957682"/>
              <a:gd name="connsiteX4" fmla="*/ 8480572 w 9776572"/>
              <a:gd name="connsiteY4" fmla="*/ 2661682 h 3957682"/>
              <a:gd name="connsiteX5" fmla="*/ 9128572 w 9776572"/>
              <a:gd name="connsiteY5" fmla="*/ 2661682 h 3957682"/>
              <a:gd name="connsiteX6" fmla="*/ 9128572 w 9776572"/>
              <a:gd name="connsiteY6" fmla="*/ 3309682 h 3957682"/>
              <a:gd name="connsiteX7" fmla="*/ 8480572 w 9776572"/>
              <a:gd name="connsiteY7" fmla="*/ 3309682 h 3957682"/>
              <a:gd name="connsiteX8" fmla="*/ 0 w 9776572"/>
              <a:gd name="connsiteY8" fmla="*/ 0 h 3957682"/>
              <a:gd name="connsiteX9" fmla="*/ 4090987 w 9776572"/>
              <a:gd name="connsiteY9" fmla="*/ 0 h 3957682"/>
              <a:gd name="connsiteX10" fmla="*/ 4090987 w 9776572"/>
              <a:gd name="connsiteY10" fmla="*/ 45 h 3957682"/>
              <a:gd name="connsiteX11" fmla="*/ 7832572 w 9776572"/>
              <a:gd name="connsiteY11" fmla="*/ 45 h 3957682"/>
              <a:gd name="connsiteX12" fmla="*/ 7832572 w 9776572"/>
              <a:gd name="connsiteY12" fmla="*/ 2012050 h 3957682"/>
              <a:gd name="connsiteX13" fmla="*/ 8480572 w 9776572"/>
              <a:gd name="connsiteY13" fmla="*/ 2012050 h 3957682"/>
              <a:gd name="connsiteX14" fmla="*/ 8480572 w 9776572"/>
              <a:gd name="connsiteY14" fmla="*/ 2660050 h 3957682"/>
              <a:gd name="connsiteX15" fmla="*/ 7832572 w 9776572"/>
              <a:gd name="connsiteY15" fmla="*/ 2660050 h 3957682"/>
              <a:gd name="connsiteX16" fmla="*/ 7832572 w 9776572"/>
              <a:gd name="connsiteY16" fmla="*/ 3309682 h 3957682"/>
              <a:gd name="connsiteX17" fmla="*/ 8480572 w 9776572"/>
              <a:gd name="connsiteY17" fmla="*/ 3309682 h 3957682"/>
              <a:gd name="connsiteX18" fmla="*/ 8480572 w 9776572"/>
              <a:gd name="connsiteY18" fmla="*/ 3957682 h 3957682"/>
              <a:gd name="connsiteX19" fmla="*/ 7832572 w 9776572"/>
              <a:gd name="connsiteY19" fmla="*/ 3957682 h 3957682"/>
              <a:gd name="connsiteX20" fmla="*/ 39189 w 9776572"/>
              <a:gd name="connsiteY20" fmla="*/ 3957682 h 3957682"/>
              <a:gd name="connsiteX21" fmla="*/ 39189 w 9776572"/>
              <a:gd name="connsiteY21" fmla="*/ 3957638 h 3957682"/>
              <a:gd name="connsiteX22" fmla="*/ 0 w 9776572"/>
              <a:gd name="connsiteY22" fmla="*/ 3957638 h 395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9776572" h="3957682">
                <a:moveTo>
                  <a:pt x="9128572" y="3309682"/>
                </a:moveTo>
                <a:lnTo>
                  <a:pt x="9776572" y="3309682"/>
                </a:lnTo>
                <a:lnTo>
                  <a:pt x="9776572" y="3957682"/>
                </a:lnTo>
                <a:lnTo>
                  <a:pt x="9128572" y="3957682"/>
                </a:lnTo>
                <a:close/>
                <a:moveTo>
                  <a:pt x="8480572" y="2661682"/>
                </a:moveTo>
                <a:lnTo>
                  <a:pt x="9128572" y="2661682"/>
                </a:lnTo>
                <a:lnTo>
                  <a:pt x="9128572" y="3309682"/>
                </a:lnTo>
                <a:lnTo>
                  <a:pt x="8480572" y="3309682"/>
                </a:lnTo>
                <a:close/>
                <a:moveTo>
                  <a:pt x="0" y="0"/>
                </a:moveTo>
                <a:lnTo>
                  <a:pt x="4090987" y="0"/>
                </a:lnTo>
                <a:lnTo>
                  <a:pt x="4090987" y="45"/>
                </a:lnTo>
                <a:lnTo>
                  <a:pt x="7832572" y="45"/>
                </a:lnTo>
                <a:lnTo>
                  <a:pt x="7832572" y="2012050"/>
                </a:lnTo>
                <a:lnTo>
                  <a:pt x="8480572" y="2012050"/>
                </a:lnTo>
                <a:lnTo>
                  <a:pt x="8480572" y="2660050"/>
                </a:lnTo>
                <a:lnTo>
                  <a:pt x="7832572" y="2660050"/>
                </a:lnTo>
                <a:lnTo>
                  <a:pt x="7832572" y="3309682"/>
                </a:lnTo>
                <a:lnTo>
                  <a:pt x="8480572" y="3309682"/>
                </a:lnTo>
                <a:lnTo>
                  <a:pt x="8480572" y="3957682"/>
                </a:lnTo>
                <a:lnTo>
                  <a:pt x="7832572" y="3957682"/>
                </a:lnTo>
                <a:lnTo>
                  <a:pt x="39189" y="3957682"/>
                </a:lnTo>
                <a:lnTo>
                  <a:pt x="39189" y="3957638"/>
                </a:lnTo>
                <a:lnTo>
                  <a:pt x="0" y="39576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351485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351485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456909" y="741881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408210" y="7642973"/>
            <a:ext cx="6400609" cy="1716691"/>
          </a:xfrm>
        </p:spPr>
        <p:txBody>
          <a:bodyPr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0408210" y="6701778"/>
            <a:ext cx="6400609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0513634" y="7418818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40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Headings &amp; Text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7900" y="3646421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57900" y="2705226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6163324" y="342226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64"/>
          <p:cNvSpPr>
            <a:spLocks noGrp="1"/>
          </p:cNvSpPr>
          <p:nvPr>
            <p:ph type="pic" sz="quarter" idx="43" hasCustomPrompt="1"/>
          </p:nvPr>
        </p:nvSpPr>
        <p:spPr>
          <a:xfrm>
            <a:off x="2857481" y="2578957"/>
            <a:ext cx="2888231" cy="2886903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6057900" y="7054075"/>
            <a:ext cx="8877300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6057900" y="6112880"/>
            <a:ext cx="8877300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6163324" y="6829920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64"/>
          <p:cNvSpPr>
            <a:spLocks noGrp="1"/>
          </p:cNvSpPr>
          <p:nvPr>
            <p:ph type="pic" sz="quarter" idx="46" hasCustomPrompt="1"/>
          </p:nvPr>
        </p:nvSpPr>
        <p:spPr>
          <a:xfrm>
            <a:off x="2857481" y="5986611"/>
            <a:ext cx="2888231" cy="2886903"/>
          </a:xfr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44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13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Mobole 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2895601"/>
            <a:ext cx="18287642" cy="6359589"/>
          </a:xfrm>
          <a:custGeom>
            <a:avLst/>
            <a:gdLst>
              <a:gd name="connsiteX0" fmla="*/ 1 w 18287642"/>
              <a:gd name="connsiteY0" fmla="*/ 5711589 h 6359589"/>
              <a:gd name="connsiteX1" fmla="*/ 648001 w 18287642"/>
              <a:gd name="connsiteY1" fmla="*/ 5711589 h 6359589"/>
              <a:gd name="connsiteX2" fmla="*/ 648001 w 18287642"/>
              <a:gd name="connsiteY2" fmla="*/ 6359589 h 6359589"/>
              <a:gd name="connsiteX3" fmla="*/ 1 w 18287642"/>
              <a:gd name="connsiteY3" fmla="*/ 6359589 h 6359589"/>
              <a:gd name="connsiteX4" fmla="*/ 648001 w 18287642"/>
              <a:gd name="connsiteY4" fmla="*/ 5063589 h 6359589"/>
              <a:gd name="connsiteX5" fmla="*/ 1296001 w 18287642"/>
              <a:gd name="connsiteY5" fmla="*/ 5063589 h 6359589"/>
              <a:gd name="connsiteX6" fmla="*/ 1296001 w 18287642"/>
              <a:gd name="connsiteY6" fmla="*/ 5711589 h 6359589"/>
              <a:gd name="connsiteX7" fmla="*/ 648001 w 18287642"/>
              <a:gd name="connsiteY7" fmla="*/ 5711589 h 6359589"/>
              <a:gd name="connsiteX8" fmla="*/ 16343642 w 18287642"/>
              <a:gd name="connsiteY8" fmla="*/ 0 h 6359589"/>
              <a:gd name="connsiteX9" fmla="*/ 16991642 w 18287642"/>
              <a:gd name="connsiteY9" fmla="*/ 0 h 6359589"/>
              <a:gd name="connsiteX10" fmla="*/ 16991642 w 18287642"/>
              <a:gd name="connsiteY10" fmla="*/ 2453 h 6359589"/>
              <a:gd name="connsiteX11" fmla="*/ 18287642 w 18287642"/>
              <a:gd name="connsiteY11" fmla="*/ 2453 h 6359589"/>
              <a:gd name="connsiteX12" fmla="*/ 18287642 w 18287642"/>
              <a:gd name="connsiteY12" fmla="*/ 4415589 h 6359589"/>
              <a:gd name="connsiteX13" fmla="*/ 1944001 w 18287642"/>
              <a:gd name="connsiteY13" fmla="*/ 4415589 h 6359589"/>
              <a:gd name="connsiteX14" fmla="*/ 1944001 w 18287642"/>
              <a:gd name="connsiteY14" fmla="*/ 5063589 h 6359589"/>
              <a:gd name="connsiteX15" fmla="*/ 1296001 w 18287642"/>
              <a:gd name="connsiteY15" fmla="*/ 5063589 h 6359589"/>
              <a:gd name="connsiteX16" fmla="*/ 1296001 w 18287642"/>
              <a:gd name="connsiteY16" fmla="*/ 4415589 h 6359589"/>
              <a:gd name="connsiteX17" fmla="*/ 648001 w 18287642"/>
              <a:gd name="connsiteY17" fmla="*/ 4415589 h 6359589"/>
              <a:gd name="connsiteX18" fmla="*/ 648001 w 18287642"/>
              <a:gd name="connsiteY18" fmla="*/ 5063589 h 6359589"/>
              <a:gd name="connsiteX19" fmla="*/ 1 w 18287642"/>
              <a:gd name="connsiteY19" fmla="*/ 5063589 h 6359589"/>
              <a:gd name="connsiteX20" fmla="*/ 1 w 18287642"/>
              <a:gd name="connsiteY20" fmla="*/ 4415589 h 6359589"/>
              <a:gd name="connsiteX21" fmla="*/ 0 w 18287642"/>
              <a:gd name="connsiteY21" fmla="*/ 4415589 h 6359589"/>
              <a:gd name="connsiteX22" fmla="*/ 0 w 18287642"/>
              <a:gd name="connsiteY22" fmla="*/ 2453 h 6359589"/>
              <a:gd name="connsiteX23" fmla="*/ 16343642 w 18287642"/>
              <a:gd name="connsiteY23" fmla="*/ 2453 h 635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287642" h="6359589">
                <a:moveTo>
                  <a:pt x="1" y="5711589"/>
                </a:moveTo>
                <a:lnTo>
                  <a:pt x="648001" y="5711589"/>
                </a:lnTo>
                <a:lnTo>
                  <a:pt x="648001" y="6359589"/>
                </a:lnTo>
                <a:lnTo>
                  <a:pt x="1" y="6359589"/>
                </a:lnTo>
                <a:close/>
                <a:moveTo>
                  <a:pt x="648001" y="5063589"/>
                </a:moveTo>
                <a:lnTo>
                  <a:pt x="1296001" y="5063589"/>
                </a:lnTo>
                <a:lnTo>
                  <a:pt x="1296001" y="5711589"/>
                </a:lnTo>
                <a:lnTo>
                  <a:pt x="648001" y="5711589"/>
                </a:lnTo>
                <a:close/>
                <a:moveTo>
                  <a:pt x="16343642" y="0"/>
                </a:moveTo>
                <a:lnTo>
                  <a:pt x="16991642" y="0"/>
                </a:lnTo>
                <a:lnTo>
                  <a:pt x="16991642" y="2453"/>
                </a:lnTo>
                <a:lnTo>
                  <a:pt x="18287642" y="2453"/>
                </a:lnTo>
                <a:lnTo>
                  <a:pt x="18287642" y="4415589"/>
                </a:lnTo>
                <a:lnTo>
                  <a:pt x="1944001" y="4415589"/>
                </a:lnTo>
                <a:lnTo>
                  <a:pt x="1944001" y="5063589"/>
                </a:lnTo>
                <a:lnTo>
                  <a:pt x="1296001" y="5063589"/>
                </a:lnTo>
                <a:lnTo>
                  <a:pt x="1296001" y="4415589"/>
                </a:lnTo>
                <a:lnTo>
                  <a:pt x="648001" y="4415589"/>
                </a:lnTo>
                <a:lnTo>
                  <a:pt x="648001" y="5063589"/>
                </a:lnTo>
                <a:lnTo>
                  <a:pt x="1" y="5063589"/>
                </a:lnTo>
                <a:lnTo>
                  <a:pt x="1" y="4415589"/>
                </a:lnTo>
                <a:lnTo>
                  <a:pt x="0" y="4415589"/>
                </a:lnTo>
                <a:lnTo>
                  <a:pt x="0" y="2453"/>
                </a:lnTo>
                <a:lnTo>
                  <a:pt x="16343642" y="245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 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 Insert a wide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387520" y="7535560"/>
            <a:ext cx="11896024" cy="1719629"/>
          </a:xfr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6358977"/>
            <a:ext cx="18287642" cy="943542"/>
          </a:xfrm>
          <a:solidFill>
            <a:schemeClr val="accent1">
              <a:alpha val="50000"/>
            </a:schemeClr>
          </a:solidFill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3011286" y="1878795"/>
            <a:ext cx="3758481" cy="5440643"/>
          </a:xfrm>
          <a:blipFill>
            <a:blip r:embed="rId2"/>
            <a:srcRect/>
            <a:stretch>
              <a:fillRect t="-2" b="-41147"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3289579" y="2858733"/>
            <a:ext cx="3201895" cy="446093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6390747"/>
            <a:ext cx="8363858" cy="882483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178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Capti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/>
          <p:cNvSpPr>
            <a:spLocks noGrp="1"/>
          </p:cNvSpPr>
          <p:nvPr>
            <p:ph type="pic" sz="quarter" idx="18" hasCustomPrompt="1"/>
          </p:nvPr>
        </p:nvSpPr>
        <p:spPr>
          <a:xfrm>
            <a:off x="677134" y="2244696"/>
            <a:ext cx="3178175" cy="5095875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4" name="図プレースホルダー 11"/>
          <p:cNvSpPr>
            <a:spLocks noGrp="1"/>
          </p:cNvSpPr>
          <p:nvPr>
            <p:ph type="pic" sz="quarter" idx="24" hasCustomPrompt="1"/>
          </p:nvPr>
        </p:nvSpPr>
        <p:spPr>
          <a:xfrm>
            <a:off x="7559425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7" name="図プレースホルダー 11"/>
          <p:cNvSpPr>
            <a:spLocks noGrp="1"/>
          </p:cNvSpPr>
          <p:nvPr>
            <p:ph type="pic" sz="quarter" idx="27" hasCustomPrompt="1"/>
          </p:nvPr>
        </p:nvSpPr>
        <p:spPr>
          <a:xfrm>
            <a:off x="11000457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0" name="図プレースホルダー 11"/>
          <p:cNvSpPr>
            <a:spLocks noGrp="1"/>
          </p:cNvSpPr>
          <p:nvPr>
            <p:ph type="pic" sz="quarter" idx="30" hasCustomPrompt="1"/>
          </p:nvPr>
        </p:nvSpPr>
        <p:spPr>
          <a:xfrm>
            <a:off x="14441489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図プレースホルダー 11"/>
          <p:cNvSpPr>
            <a:spLocks noGrp="1"/>
          </p:cNvSpPr>
          <p:nvPr>
            <p:ph type="pic" sz="quarter" idx="21" hasCustomPrompt="1"/>
          </p:nvPr>
        </p:nvSpPr>
        <p:spPr>
          <a:xfrm>
            <a:off x="4118393" y="2244696"/>
            <a:ext cx="3178175" cy="50958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117939" y="6593539"/>
            <a:ext cx="3178629" cy="747032"/>
          </a:xfrm>
          <a:solidFill>
            <a:schemeClr val="accent2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558971" y="6593539"/>
            <a:ext cx="3178629" cy="747032"/>
          </a:xfrm>
          <a:solidFill>
            <a:schemeClr val="accent3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00003" y="6593539"/>
            <a:ext cx="3178629" cy="747032"/>
          </a:xfrm>
          <a:solidFill>
            <a:schemeClr val="accent4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441035" y="6593539"/>
            <a:ext cx="3178629" cy="747032"/>
          </a:xfrm>
          <a:solidFill>
            <a:schemeClr val="accent5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676907" y="6593539"/>
            <a:ext cx="3178629" cy="747032"/>
          </a:xfrm>
          <a:solidFill>
            <a:schemeClr val="accent1">
              <a:alpha val="7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464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37" grpId="0"/>
      <p:bldP spid="40" grpId="0"/>
      <p:bldP spid="31" grpId="0"/>
      <p:bldP spid="30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quare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フリーフォーム 50"/>
          <p:cNvSpPr/>
          <p:nvPr userDrawn="1"/>
        </p:nvSpPr>
        <p:spPr>
          <a:xfrm>
            <a:off x="12579336" y="2185597"/>
            <a:ext cx="5364000" cy="3420000"/>
          </a:xfrm>
          <a:custGeom>
            <a:avLst/>
            <a:gdLst>
              <a:gd name="connsiteX0" fmla="*/ 4068000 w 5364000"/>
              <a:gd name="connsiteY0" fmla="*/ 648000 h 3420000"/>
              <a:gd name="connsiteX1" fmla="*/ 4716000 w 5364000"/>
              <a:gd name="connsiteY1" fmla="*/ 648000 h 3420000"/>
              <a:gd name="connsiteX2" fmla="*/ 4716000 w 5364000"/>
              <a:gd name="connsiteY2" fmla="*/ 1296000 h 3420000"/>
              <a:gd name="connsiteX3" fmla="*/ 4068000 w 5364000"/>
              <a:gd name="connsiteY3" fmla="*/ 1296000 h 3420000"/>
              <a:gd name="connsiteX4" fmla="*/ 4716000 w 5364000"/>
              <a:gd name="connsiteY4" fmla="*/ 0 h 3420000"/>
              <a:gd name="connsiteX5" fmla="*/ 5364000 w 5364000"/>
              <a:gd name="connsiteY5" fmla="*/ 0 h 3420000"/>
              <a:gd name="connsiteX6" fmla="*/ 5364000 w 5364000"/>
              <a:gd name="connsiteY6" fmla="*/ 648000 h 3420000"/>
              <a:gd name="connsiteX7" fmla="*/ 4716000 w 5364000"/>
              <a:gd name="connsiteY7" fmla="*/ 648000 h 3420000"/>
              <a:gd name="connsiteX8" fmla="*/ 0 w 5364000"/>
              <a:gd name="connsiteY8" fmla="*/ 0 h 3420000"/>
              <a:gd name="connsiteX9" fmla="*/ 3420000 w 5364000"/>
              <a:gd name="connsiteY9" fmla="*/ 0 h 3420000"/>
              <a:gd name="connsiteX10" fmla="*/ 4068000 w 5364000"/>
              <a:gd name="connsiteY10" fmla="*/ 0 h 3420000"/>
              <a:gd name="connsiteX11" fmla="*/ 4068000 w 5364000"/>
              <a:gd name="connsiteY11" fmla="*/ 648000 h 3420000"/>
              <a:gd name="connsiteX12" fmla="*/ 3420000 w 5364000"/>
              <a:gd name="connsiteY12" fmla="*/ 648000 h 3420000"/>
              <a:gd name="connsiteX13" fmla="*/ 3420000 w 5364000"/>
              <a:gd name="connsiteY13" fmla="*/ 1296000 h 3420000"/>
              <a:gd name="connsiteX14" fmla="*/ 4068000 w 5364000"/>
              <a:gd name="connsiteY14" fmla="*/ 1296000 h 3420000"/>
              <a:gd name="connsiteX15" fmla="*/ 4068000 w 5364000"/>
              <a:gd name="connsiteY15" fmla="*/ 1944000 h 3420000"/>
              <a:gd name="connsiteX16" fmla="*/ 3420000 w 5364000"/>
              <a:gd name="connsiteY16" fmla="*/ 1944000 h 3420000"/>
              <a:gd name="connsiteX17" fmla="*/ 3420000 w 5364000"/>
              <a:gd name="connsiteY17" fmla="*/ 3420000 h 3420000"/>
              <a:gd name="connsiteX18" fmla="*/ 0 w 5364000"/>
              <a:gd name="connsiteY1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4068000" y="648000"/>
                </a:moveTo>
                <a:lnTo>
                  <a:pt x="4716000" y="648000"/>
                </a:lnTo>
                <a:lnTo>
                  <a:pt x="4716000" y="1296000"/>
                </a:lnTo>
                <a:lnTo>
                  <a:pt x="4068000" y="1296000"/>
                </a:lnTo>
                <a:close/>
                <a:moveTo>
                  <a:pt x="4716000" y="0"/>
                </a:moveTo>
                <a:lnTo>
                  <a:pt x="5364000" y="0"/>
                </a:lnTo>
                <a:lnTo>
                  <a:pt x="5364000" y="648000"/>
                </a:lnTo>
                <a:lnTo>
                  <a:pt x="4716000" y="648000"/>
                </a:lnTo>
                <a:close/>
                <a:moveTo>
                  <a:pt x="0" y="0"/>
                </a:moveTo>
                <a:lnTo>
                  <a:pt x="3420000" y="0"/>
                </a:lnTo>
                <a:lnTo>
                  <a:pt x="4068000" y="0"/>
                </a:lnTo>
                <a:lnTo>
                  <a:pt x="4068000" y="648000"/>
                </a:lnTo>
                <a:lnTo>
                  <a:pt x="3420000" y="648000"/>
                </a:lnTo>
                <a:lnTo>
                  <a:pt x="3420000" y="1296000"/>
                </a:lnTo>
                <a:lnTo>
                  <a:pt x="4068000" y="1296000"/>
                </a:lnTo>
                <a:lnTo>
                  <a:pt x="4068000" y="1944000"/>
                </a:lnTo>
                <a:lnTo>
                  <a:pt x="3420000" y="1944000"/>
                </a:lnTo>
                <a:lnTo>
                  <a:pt x="3420000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6" name="フリーフォーム 55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915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9159336" y="5605597"/>
            <a:ext cx="3420000" cy="34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図プレースホルダー 41"/>
          <p:cNvSpPr>
            <a:spLocks noGrp="1"/>
          </p:cNvSpPr>
          <p:nvPr>
            <p:ph type="pic" sz="quarter" idx="15" hasCustomPrompt="1"/>
          </p:nvPr>
        </p:nvSpPr>
        <p:spPr>
          <a:xfrm>
            <a:off x="1226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882017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415462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68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 animBg="1"/>
      <p:bldP spid="29" grpId="0" animBg="1"/>
      <p:bldP spid="56" grpId="0" animBg="1"/>
      <p:bldP spid="25" grpId="0" animBg="1"/>
      <p:bldP spid="35" grpId="0" animBg="1"/>
      <p:bldP spid="38" grpId="0" animBg="1"/>
      <p:bldP spid="42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quare Images &amp; Descriptions + 1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 userDrawn="1"/>
        </p:nvSpPr>
        <p:spPr>
          <a:xfrm>
            <a:off x="375336" y="5605597"/>
            <a:ext cx="5364000" cy="3420000"/>
          </a:xfrm>
          <a:custGeom>
            <a:avLst/>
            <a:gdLst>
              <a:gd name="connsiteX0" fmla="*/ 0 w 5364000"/>
              <a:gd name="connsiteY0" fmla="*/ 2767393 h 3420000"/>
              <a:gd name="connsiteX1" fmla="*/ 648000 w 5364000"/>
              <a:gd name="connsiteY1" fmla="*/ 2767393 h 3420000"/>
              <a:gd name="connsiteX2" fmla="*/ 648000 w 5364000"/>
              <a:gd name="connsiteY2" fmla="*/ 3415393 h 3420000"/>
              <a:gd name="connsiteX3" fmla="*/ 0 w 5364000"/>
              <a:gd name="connsiteY3" fmla="*/ 3415393 h 3420000"/>
              <a:gd name="connsiteX4" fmla="*/ 648000 w 5364000"/>
              <a:gd name="connsiteY4" fmla="*/ 2124000 h 3420000"/>
              <a:gd name="connsiteX5" fmla="*/ 1296000 w 5364000"/>
              <a:gd name="connsiteY5" fmla="*/ 2124000 h 3420000"/>
              <a:gd name="connsiteX6" fmla="*/ 1296000 w 5364000"/>
              <a:gd name="connsiteY6" fmla="*/ 2772000 h 3420000"/>
              <a:gd name="connsiteX7" fmla="*/ 648000 w 5364000"/>
              <a:gd name="connsiteY7" fmla="*/ 2772000 h 3420000"/>
              <a:gd name="connsiteX8" fmla="*/ 1944000 w 5364000"/>
              <a:gd name="connsiteY8" fmla="*/ 0 h 3420000"/>
              <a:gd name="connsiteX9" fmla="*/ 5364000 w 5364000"/>
              <a:gd name="connsiteY9" fmla="*/ 0 h 3420000"/>
              <a:gd name="connsiteX10" fmla="*/ 5364000 w 5364000"/>
              <a:gd name="connsiteY10" fmla="*/ 3420000 h 3420000"/>
              <a:gd name="connsiteX11" fmla="*/ 1944000 w 5364000"/>
              <a:gd name="connsiteY11" fmla="*/ 3420000 h 3420000"/>
              <a:gd name="connsiteX12" fmla="*/ 1296000 w 5364000"/>
              <a:gd name="connsiteY12" fmla="*/ 3420000 h 3420000"/>
              <a:gd name="connsiteX13" fmla="*/ 1296000 w 5364000"/>
              <a:gd name="connsiteY13" fmla="*/ 2772000 h 3420000"/>
              <a:gd name="connsiteX14" fmla="*/ 1944000 w 5364000"/>
              <a:gd name="connsiteY14" fmla="*/ 2772000 h 3420000"/>
              <a:gd name="connsiteX15" fmla="*/ 1944000 w 5364000"/>
              <a:gd name="connsiteY15" fmla="*/ 2124000 h 3420000"/>
              <a:gd name="connsiteX16" fmla="*/ 1296000 w 5364000"/>
              <a:gd name="connsiteY16" fmla="*/ 2124000 h 3420000"/>
              <a:gd name="connsiteX17" fmla="*/ 1296000 w 5364000"/>
              <a:gd name="connsiteY17" fmla="*/ 1476000 h 3420000"/>
              <a:gd name="connsiteX18" fmla="*/ 1944000 w 5364000"/>
              <a:gd name="connsiteY18" fmla="*/ 1476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64000" h="3420000">
                <a:moveTo>
                  <a:pt x="0" y="2767393"/>
                </a:moveTo>
                <a:lnTo>
                  <a:pt x="648000" y="2767393"/>
                </a:lnTo>
                <a:lnTo>
                  <a:pt x="648000" y="3415393"/>
                </a:lnTo>
                <a:lnTo>
                  <a:pt x="0" y="3415393"/>
                </a:lnTo>
                <a:close/>
                <a:moveTo>
                  <a:pt x="648000" y="2124000"/>
                </a:moveTo>
                <a:lnTo>
                  <a:pt x="1296000" y="2124000"/>
                </a:lnTo>
                <a:lnTo>
                  <a:pt x="1296000" y="2772000"/>
                </a:lnTo>
                <a:lnTo>
                  <a:pt x="648000" y="2772000"/>
                </a:lnTo>
                <a:close/>
                <a:moveTo>
                  <a:pt x="1944000" y="0"/>
                </a:moveTo>
                <a:lnTo>
                  <a:pt x="5364000" y="0"/>
                </a:lnTo>
                <a:lnTo>
                  <a:pt x="5364000" y="3420000"/>
                </a:lnTo>
                <a:lnTo>
                  <a:pt x="1944000" y="3420000"/>
                </a:lnTo>
                <a:lnTo>
                  <a:pt x="1296000" y="3420000"/>
                </a:lnTo>
                <a:lnTo>
                  <a:pt x="1296000" y="2772000"/>
                </a:lnTo>
                <a:lnTo>
                  <a:pt x="1944000" y="2772000"/>
                </a:lnTo>
                <a:lnTo>
                  <a:pt x="1944000" y="2124000"/>
                </a:lnTo>
                <a:lnTo>
                  <a:pt x="1296000" y="2124000"/>
                </a:lnTo>
                <a:lnTo>
                  <a:pt x="1296000" y="1476000"/>
                </a:lnTo>
                <a:lnTo>
                  <a:pt x="1944000" y="1476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5739336" y="2185597"/>
            <a:ext cx="3420000" cy="34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12" hasCustomPrompt="1"/>
          </p:nvPr>
        </p:nvSpPr>
        <p:spPr>
          <a:xfrm>
            <a:off x="2319336" y="2185597"/>
            <a:ext cx="3715275" cy="3420000"/>
          </a:xfrm>
          <a:custGeom>
            <a:avLst/>
            <a:gdLst>
              <a:gd name="connsiteX0" fmla="*/ 0 w 3715275"/>
              <a:gd name="connsiteY0" fmla="*/ 0 h 3420000"/>
              <a:gd name="connsiteX1" fmla="*/ 295275 w 3715275"/>
              <a:gd name="connsiteY1" fmla="*/ 0 h 3420000"/>
              <a:gd name="connsiteX2" fmla="*/ 3420000 w 3715275"/>
              <a:gd name="connsiteY2" fmla="*/ 0 h 3420000"/>
              <a:gd name="connsiteX3" fmla="*/ 3420000 w 3715275"/>
              <a:gd name="connsiteY3" fmla="*/ 1562363 h 3420000"/>
              <a:gd name="connsiteX4" fmla="*/ 3715275 w 3715275"/>
              <a:gd name="connsiteY4" fmla="*/ 1710000 h 3420000"/>
              <a:gd name="connsiteX5" fmla="*/ 3420000 w 3715275"/>
              <a:gd name="connsiteY5" fmla="*/ 1857638 h 3420000"/>
              <a:gd name="connsiteX6" fmla="*/ 3420000 w 3715275"/>
              <a:gd name="connsiteY6" fmla="*/ 3420000 h 3420000"/>
              <a:gd name="connsiteX7" fmla="*/ 295275 w 3715275"/>
              <a:gd name="connsiteY7" fmla="*/ 3420000 h 3420000"/>
              <a:gd name="connsiteX8" fmla="*/ 0 w 3715275"/>
              <a:gd name="connsiteY8" fmla="*/ 3420000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5275" h="3420000">
                <a:moveTo>
                  <a:pt x="0" y="0"/>
                </a:moveTo>
                <a:lnTo>
                  <a:pt x="295275" y="0"/>
                </a:lnTo>
                <a:lnTo>
                  <a:pt x="3420000" y="0"/>
                </a:lnTo>
                <a:lnTo>
                  <a:pt x="3420000" y="1562363"/>
                </a:lnTo>
                <a:lnTo>
                  <a:pt x="3715275" y="1710000"/>
                </a:lnTo>
                <a:lnTo>
                  <a:pt x="3420000" y="1857638"/>
                </a:lnTo>
                <a:lnTo>
                  <a:pt x="3420000" y="3420000"/>
                </a:lnTo>
                <a:lnTo>
                  <a:pt x="295275" y="3420000"/>
                </a:lnTo>
                <a:lnTo>
                  <a:pt x="0" y="3420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13" hasCustomPrompt="1"/>
          </p:nvPr>
        </p:nvSpPr>
        <p:spPr>
          <a:xfrm>
            <a:off x="5429773" y="5605597"/>
            <a:ext cx="3729563" cy="3420000"/>
          </a:xfrm>
          <a:custGeom>
            <a:avLst/>
            <a:gdLst>
              <a:gd name="connsiteX0" fmla="*/ 309563 w 3729563"/>
              <a:gd name="connsiteY0" fmla="*/ 0 h 3420000"/>
              <a:gd name="connsiteX1" fmla="*/ 3420000 w 3729563"/>
              <a:gd name="connsiteY1" fmla="*/ 0 h 3420000"/>
              <a:gd name="connsiteX2" fmla="*/ 3729563 w 3729563"/>
              <a:gd name="connsiteY2" fmla="*/ 0 h 3420000"/>
              <a:gd name="connsiteX3" fmla="*/ 3729563 w 3729563"/>
              <a:gd name="connsiteY3" fmla="*/ 3420000 h 3420000"/>
              <a:gd name="connsiteX4" fmla="*/ 3420000 w 3729563"/>
              <a:gd name="connsiteY4" fmla="*/ 3420000 h 3420000"/>
              <a:gd name="connsiteX5" fmla="*/ 309563 w 3729563"/>
              <a:gd name="connsiteY5" fmla="*/ 3420000 h 3420000"/>
              <a:gd name="connsiteX6" fmla="*/ 309563 w 3729563"/>
              <a:gd name="connsiteY6" fmla="*/ 1864782 h 3420000"/>
              <a:gd name="connsiteX7" fmla="*/ 0 w 3729563"/>
              <a:gd name="connsiteY7" fmla="*/ 1710000 h 3420000"/>
              <a:gd name="connsiteX8" fmla="*/ 309563 w 3729563"/>
              <a:gd name="connsiteY8" fmla="*/ 1555219 h 34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9563" h="3420000">
                <a:moveTo>
                  <a:pt x="309563" y="0"/>
                </a:moveTo>
                <a:lnTo>
                  <a:pt x="3420000" y="0"/>
                </a:lnTo>
                <a:lnTo>
                  <a:pt x="3729563" y="0"/>
                </a:lnTo>
                <a:lnTo>
                  <a:pt x="3729563" y="3420000"/>
                </a:lnTo>
                <a:lnTo>
                  <a:pt x="3420000" y="3420000"/>
                </a:lnTo>
                <a:lnTo>
                  <a:pt x="309563" y="3420000"/>
                </a:lnTo>
                <a:lnTo>
                  <a:pt x="309563" y="1864782"/>
                </a:lnTo>
                <a:lnTo>
                  <a:pt x="0" y="1710000"/>
                </a:lnTo>
                <a:lnTo>
                  <a:pt x="309563" y="1555219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29340" y="2535627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53746" y="5934203"/>
            <a:ext cx="2814638" cy="2762787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9159875" y="2185329"/>
            <a:ext cx="8782949" cy="6839609"/>
          </a:xfrm>
          <a:custGeom>
            <a:avLst/>
            <a:gdLst>
              <a:gd name="connsiteX0" fmla="*/ 7486950 w 8782949"/>
              <a:gd name="connsiteY0" fmla="*/ 648000 h 6839609"/>
              <a:gd name="connsiteX1" fmla="*/ 8134949 w 8782949"/>
              <a:gd name="connsiteY1" fmla="*/ 648000 h 6839609"/>
              <a:gd name="connsiteX2" fmla="*/ 8134949 w 8782949"/>
              <a:gd name="connsiteY2" fmla="*/ 1296000 h 6839609"/>
              <a:gd name="connsiteX3" fmla="*/ 7486950 w 8782949"/>
              <a:gd name="connsiteY3" fmla="*/ 1296000 h 6839609"/>
              <a:gd name="connsiteX4" fmla="*/ 8134949 w 8782949"/>
              <a:gd name="connsiteY4" fmla="*/ 0 h 6839609"/>
              <a:gd name="connsiteX5" fmla="*/ 8782949 w 8782949"/>
              <a:gd name="connsiteY5" fmla="*/ 0 h 6839609"/>
              <a:gd name="connsiteX6" fmla="*/ 8782949 w 8782949"/>
              <a:gd name="connsiteY6" fmla="*/ 648000 h 6839609"/>
              <a:gd name="connsiteX7" fmla="*/ 8134949 w 8782949"/>
              <a:gd name="connsiteY7" fmla="*/ 648000 h 6839609"/>
              <a:gd name="connsiteX8" fmla="*/ 6838950 w 8782949"/>
              <a:gd name="connsiteY8" fmla="*/ 0 h 6839609"/>
              <a:gd name="connsiteX9" fmla="*/ 7486950 w 8782949"/>
              <a:gd name="connsiteY9" fmla="*/ 0 h 6839609"/>
              <a:gd name="connsiteX10" fmla="*/ 7486950 w 8782949"/>
              <a:gd name="connsiteY10" fmla="*/ 648000 h 6839609"/>
              <a:gd name="connsiteX11" fmla="*/ 6838950 w 8782949"/>
              <a:gd name="connsiteY11" fmla="*/ 648000 h 6839609"/>
              <a:gd name="connsiteX12" fmla="*/ 6838950 w 8782949"/>
              <a:gd name="connsiteY12" fmla="*/ 1296000 h 6839609"/>
              <a:gd name="connsiteX13" fmla="*/ 7486950 w 8782949"/>
              <a:gd name="connsiteY13" fmla="*/ 1296000 h 6839609"/>
              <a:gd name="connsiteX14" fmla="*/ 7486950 w 8782949"/>
              <a:gd name="connsiteY14" fmla="*/ 1944000 h 6839609"/>
              <a:gd name="connsiteX15" fmla="*/ 6838950 w 8782949"/>
              <a:gd name="connsiteY15" fmla="*/ 1944000 h 6839609"/>
              <a:gd name="connsiteX16" fmla="*/ 6838950 w 8782949"/>
              <a:gd name="connsiteY16" fmla="*/ 6839609 h 6839609"/>
              <a:gd name="connsiteX17" fmla="*/ 0 w 8782949"/>
              <a:gd name="connsiteY17" fmla="*/ 6839609 h 6839609"/>
              <a:gd name="connsiteX18" fmla="*/ 0 w 8782949"/>
              <a:gd name="connsiteY18" fmla="*/ 659 h 6839609"/>
              <a:gd name="connsiteX19" fmla="*/ 6838950 w 8782949"/>
              <a:gd name="connsiteY19" fmla="*/ 659 h 683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782949" h="6839609">
                <a:moveTo>
                  <a:pt x="7486950" y="648000"/>
                </a:moveTo>
                <a:lnTo>
                  <a:pt x="8134949" y="648000"/>
                </a:lnTo>
                <a:lnTo>
                  <a:pt x="8134949" y="1296000"/>
                </a:lnTo>
                <a:lnTo>
                  <a:pt x="7486950" y="1296000"/>
                </a:lnTo>
                <a:close/>
                <a:moveTo>
                  <a:pt x="8134949" y="0"/>
                </a:moveTo>
                <a:lnTo>
                  <a:pt x="8782949" y="0"/>
                </a:lnTo>
                <a:lnTo>
                  <a:pt x="8782949" y="648000"/>
                </a:lnTo>
                <a:lnTo>
                  <a:pt x="8134949" y="648000"/>
                </a:lnTo>
                <a:close/>
                <a:moveTo>
                  <a:pt x="6838950" y="0"/>
                </a:moveTo>
                <a:lnTo>
                  <a:pt x="7486950" y="0"/>
                </a:lnTo>
                <a:lnTo>
                  <a:pt x="7486950" y="648000"/>
                </a:lnTo>
                <a:lnTo>
                  <a:pt x="6838950" y="648000"/>
                </a:lnTo>
                <a:lnTo>
                  <a:pt x="6838950" y="1296000"/>
                </a:lnTo>
                <a:lnTo>
                  <a:pt x="7486950" y="1296000"/>
                </a:lnTo>
                <a:lnTo>
                  <a:pt x="7486950" y="1944000"/>
                </a:lnTo>
                <a:lnTo>
                  <a:pt x="6838950" y="1944000"/>
                </a:lnTo>
                <a:lnTo>
                  <a:pt x="6838950" y="6839609"/>
                </a:lnTo>
                <a:lnTo>
                  <a:pt x="0" y="6839609"/>
                </a:lnTo>
                <a:lnTo>
                  <a:pt x="0" y="659"/>
                </a:lnTo>
                <a:lnTo>
                  <a:pt x="6838950" y="659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210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29" grpId="0" animBg="1"/>
      <p:bldP spid="25" grpId="0" animBg="1"/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395029" y="6084868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395028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7395027" y="6084867"/>
            <a:ext cx="3497943" cy="349794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057648" y="7738943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57648" y="6885536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163071" y="7602576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673767" y="7717604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73767" y="6864197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297029" y="75812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2057648" y="5507500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2057648" y="4654093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12163071" y="537113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673767" y="5486161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673767" y="4632754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4297029" y="5349794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057648" y="3250892"/>
            <a:ext cx="5556584" cy="111808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057648" y="2397485"/>
            <a:ext cx="5556584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163071" y="3114525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673767" y="3250892"/>
            <a:ext cx="5556584" cy="1118084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 typeface="Wingdings" panose="05000000000000000000" pitchFamily="2" charset="2"/>
              <a:buNone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673767" y="2397485"/>
            <a:ext cx="5556584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4297029" y="3114525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endCxn id="23" idx="1"/>
          </p:cNvCxnSpPr>
          <p:nvPr userDrawn="1"/>
        </p:nvCxnSpPr>
        <p:spPr>
          <a:xfrm flipV="1">
            <a:off x="11180893" y="7259052"/>
            <a:ext cx="876755" cy="521405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>
            <a:stCxn id="26" idx="3"/>
          </p:cNvCxnSpPr>
          <p:nvPr userDrawn="1"/>
        </p:nvCxnSpPr>
        <p:spPr>
          <a:xfrm flipV="1">
            <a:off x="6230351" y="7046287"/>
            <a:ext cx="732789" cy="1914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9"/>
          <p:cNvCxnSpPr>
            <a:stCxn id="54" idx="2"/>
            <a:endCxn id="42" idx="3"/>
          </p:cNvCxnSpPr>
          <p:nvPr userDrawn="1"/>
        </p:nvCxnSpPr>
        <p:spPr>
          <a:xfrm rot="10800000">
            <a:off x="6230352" y="5006271"/>
            <a:ext cx="732789" cy="42615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9"/>
          <p:cNvCxnSpPr>
            <a:stCxn id="51" idx="3"/>
            <a:endCxn id="56" idx="2"/>
          </p:cNvCxnSpPr>
          <p:nvPr userDrawn="1"/>
        </p:nvCxnSpPr>
        <p:spPr>
          <a:xfrm>
            <a:off x="6230351" y="2771001"/>
            <a:ext cx="732789" cy="104757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9"/>
          <p:cNvCxnSpPr>
            <a:stCxn id="53" idx="6"/>
            <a:endCxn id="32" idx="1"/>
          </p:cNvCxnSpPr>
          <p:nvPr userDrawn="1"/>
        </p:nvCxnSpPr>
        <p:spPr>
          <a:xfrm flipV="1">
            <a:off x="11180893" y="5027609"/>
            <a:ext cx="876755" cy="116536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9"/>
          <p:cNvCxnSpPr>
            <a:stCxn id="55" idx="6"/>
            <a:endCxn id="45" idx="1"/>
          </p:cNvCxnSpPr>
          <p:nvPr userDrawn="1"/>
        </p:nvCxnSpPr>
        <p:spPr>
          <a:xfrm flipV="1">
            <a:off x="11180893" y="2771001"/>
            <a:ext cx="876755" cy="18344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楕円 5"/>
          <p:cNvSpPr/>
          <p:nvPr userDrawn="1"/>
        </p:nvSpPr>
        <p:spPr>
          <a:xfrm>
            <a:off x="6963140" y="6902325"/>
            <a:ext cx="287924" cy="28792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楕円 52"/>
          <p:cNvSpPr/>
          <p:nvPr userDrawn="1"/>
        </p:nvSpPr>
        <p:spPr>
          <a:xfrm>
            <a:off x="10892969" y="6049009"/>
            <a:ext cx="287924" cy="287924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楕円 53"/>
          <p:cNvSpPr/>
          <p:nvPr userDrawn="1"/>
        </p:nvSpPr>
        <p:spPr>
          <a:xfrm>
            <a:off x="6963140" y="5288467"/>
            <a:ext cx="287924" cy="287924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楕円 54"/>
          <p:cNvSpPr/>
          <p:nvPr userDrawn="1"/>
        </p:nvSpPr>
        <p:spPr>
          <a:xfrm>
            <a:off x="10892969" y="4461522"/>
            <a:ext cx="287924" cy="287924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楕円 55"/>
          <p:cNvSpPr/>
          <p:nvPr userDrawn="1"/>
        </p:nvSpPr>
        <p:spPr>
          <a:xfrm>
            <a:off x="6963140" y="3674609"/>
            <a:ext cx="287924" cy="287924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10892969" y="7636495"/>
            <a:ext cx="287924" cy="287924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92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07918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0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00"/>
                            </p:stCondLst>
                            <p:childTnLst>
                              <p:par>
                                <p:cTn id="75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1529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4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95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4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50"/>
                            </p:stCondLst>
                            <p:childTnLst>
                              <p:par>
                                <p:cTn id="99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2284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900"/>
                            </p:stCondLst>
                            <p:childTnLst>
                              <p:par>
                                <p:cTn id="1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400"/>
                            </p:stCondLst>
                            <p:childTnLst>
                              <p:par>
                                <p:cTn id="123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0622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3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31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65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1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75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250"/>
                            </p:stCondLst>
                            <p:childTnLst>
                              <p:par>
                                <p:cTn id="147" presetID="42" presetClass="path" presetSubtype="0" de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72573E-6 L 0 -0.38201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50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animBg="1"/>
      <p:bldP spid="6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円/楕円 4"/>
          <p:cNvSpPr/>
          <p:nvPr userDrawn="1"/>
        </p:nvSpPr>
        <p:spPr>
          <a:xfrm>
            <a:off x="7687620" y="5855660"/>
            <a:ext cx="2947208" cy="295143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543925" y="6731302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771523" y="5928642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"/>
          <p:cNvSpPr/>
          <p:nvPr userDrawn="1"/>
        </p:nvSpPr>
        <p:spPr>
          <a:xfrm>
            <a:off x="7687620" y="4267518"/>
            <a:ext cx="2947208" cy="295143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8543925" y="5143160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8756024" y="4354634"/>
            <a:ext cx="1919703" cy="2519851"/>
          </a:xfrm>
          <a:prstGeom prst="rect">
            <a:avLst/>
          </a:prstGeom>
          <a:solidFill>
            <a:schemeClr val="tx2">
              <a:alpha val="20000"/>
            </a:schemeClr>
          </a:solidFill>
          <a:ln>
            <a:noFill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4"/>
          <p:cNvSpPr/>
          <p:nvPr userDrawn="1"/>
        </p:nvSpPr>
        <p:spPr>
          <a:xfrm>
            <a:off x="7670396" y="2617537"/>
            <a:ext cx="2947208" cy="295143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8526701" y="3493179"/>
            <a:ext cx="1200150" cy="1200150"/>
          </a:xfrm>
          <a:scene3d>
            <a:camera prst="isometricTopUp"/>
            <a:lightRig rig="threePt" dir="t"/>
          </a:scene3d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2437" y="7234684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52437" y="6245363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4821646" y="701052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542805" y="5420714"/>
            <a:ext cx="5827206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542805" y="4431393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1650302" y="519655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7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952437" y="3712889"/>
            <a:ext cx="5827206" cy="179823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952437" y="2723568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4" name="正方形/長方形 73"/>
          <p:cNvSpPr/>
          <p:nvPr userDrawn="1"/>
        </p:nvSpPr>
        <p:spPr>
          <a:xfrm>
            <a:off x="4821646" y="348873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522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750"/>
                            </p:stCondLst>
                            <p:childTnLst>
                              <p:par>
                                <p:cTn id="56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/>
      <p:bldP spid="9" grpId="0" animBg="1"/>
      <p:bldP spid="9" grpId="1" animBg="1"/>
      <p:bldP spid="48" grpId="0" animBg="1"/>
      <p:bldP spid="49" grpId="0"/>
      <p:bldP spid="64" grpId="0" animBg="1"/>
      <p:bldP spid="64" grpId="1" animBg="1"/>
      <p:bldP spid="58" grpId="0" animBg="1"/>
      <p:bldP spid="62" grpId="0"/>
      <p:bldP spid="6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animBg="1"/>
      <p:bldP spid="6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  <p:bldP spid="7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0" animBg="1"/>
    </p:bldLst>
  </p:timing>
  <p:extLst>
    <p:ext uri="{DCECCB84-F9BA-43D5-87BE-67443E8EF086}">
      <p15:sldGuideLst xmlns:p15="http://schemas.microsoft.com/office/powerpoint/2012/main">
        <p15:guide id="1" orient="horz" pos="3262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円/楕円 4"/>
          <p:cNvSpPr/>
          <p:nvPr userDrawn="1"/>
        </p:nvSpPr>
        <p:spPr>
          <a:xfrm rot="5400000">
            <a:off x="6736438" y="3234592"/>
            <a:ext cx="2284254" cy="2287530"/>
          </a:xfrm>
          <a:prstGeom prst="snip1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025891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399299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300367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4412749" y="3768837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99299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300367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1984816" y="376883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536802" y="6753752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536802" y="5764431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4406011" y="6529597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1877319" y="6753752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1877319" y="5764431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 userDrawn="1"/>
        </p:nvSpPr>
        <p:spPr>
          <a:xfrm>
            <a:off x="11984816" y="6529597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円/楕円 4"/>
          <p:cNvSpPr/>
          <p:nvPr userDrawn="1"/>
        </p:nvSpPr>
        <p:spPr>
          <a:xfrm rot="10800000">
            <a:off x="9267916" y="3232954"/>
            <a:ext cx="2284254" cy="2287530"/>
          </a:xfrm>
          <a:prstGeom prst="snip1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9593065" y="3459174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6736438" y="5764432"/>
            <a:ext cx="2284254" cy="2287530"/>
          </a:xfrm>
          <a:prstGeom prst="snip1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025891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円/楕円 4"/>
          <p:cNvSpPr/>
          <p:nvPr userDrawn="1"/>
        </p:nvSpPr>
        <p:spPr>
          <a:xfrm rot="16200000">
            <a:off x="9266278" y="5762794"/>
            <a:ext cx="2284254" cy="2287530"/>
          </a:xfrm>
          <a:prstGeom prst="snip1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593065" y="5970306"/>
            <a:ext cx="1630680" cy="170475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750"/>
                            </p:stCondLst>
                            <p:childTnLst>
                              <p:par>
                                <p:cTn id="11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500"/>
                            </p:stCondLst>
                            <p:childTnLst>
                              <p:par>
                                <p:cTn id="1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75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animBg="1"/>
      <p:bldP spid="17" grpId="0" animBg="1"/>
      <p:bldP spid="17" grpId="1" animBg="1"/>
      <p:bldP spid="2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0" grpId="1" animBg="1"/>
      <p:bldP spid="2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フリーフォーム 51"/>
          <p:cNvSpPr/>
          <p:nvPr userDrawn="1"/>
        </p:nvSpPr>
        <p:spPr>
          <a:xfrm>
            <a:off x="9167574" y="2741622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フリーフォーム 52"/>
          <p:cNvSpPr/>
          <p:nvPr userDrawn="1"/>
        </p:nvSpPr>
        <p:spPr>
          <a:xfrm rot="5400000">
            <a:off x="8950891" y="5268130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10800000">
            <a:off x="6430724" y="5051447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フリーフォーム 54"/>
          <p:cNvSpPr/>
          <p:nvPr userDrawn="1"/>
        </p:nvSpPr>
        <p:spPr>
          <a:xfrm rot="16200000">
            <a:off x="6647406" y="2524939"/>
            <a:ext cx="2736850" cy="3170216"/>
          </a:xfrm>
          <a:custGeom>
            <a:avLst/>
            <a:gdLst>
              <a:gd name="connsiteX0" fmla="*/ 1191 w 2736850"/>
              <a:gd name="connsiteY0" fmla="*/ 0 h 3170216"/>
              <a:gd name="connsiteX1" fmla="*/ 2736850 w 2736850"/>
              <a:gd name="connsiteY1" fmla="*/ 2743190 h 3170216"/>
              <a:gd name="connsiteX2" fmla="*/ 2180317 w 2736850"/>
              <a:gd name="connsiteY2" fmla="*/ 2743190 h 3170216"/>
              <a:gd name="connsiteX3" fmla="*/ 2180328 w 2736850"/>
              <a:gd name="connsiteY3" fmla="*/ 2743595 h 3170216"/>
              <a:gd name="connsiteX4" fmla="*/ 2226953 w 2736850"/>
              <a:gd name="connsiteY4" fmla="*/ 2849230 h 3170216"/>
              <a:gd name="connsiteX5" fmla="*/ 2259495 w 2736850"/>
              <a:gd name="connsiteY5" fmla="*/ 2880063 h 3170216"/>
              <a:gd name="connsiteX6" fmla="*/ 2267249 w 2736850"/>
              <a:gd name="connsiteY6" fmla="*/ 2886304 h 3170216"/>
              <a:gd name="connsiteX7" fmla="*/ 2314085 w 2736850"/>
              <a:gd name="connsiteY7" fmla="*/ 2988117 h 3170216"/>
              <a:gd name="connsiteX8" fmla="*/ 2039845 w 2736850"/>
              <a:gd name="connsiteY8" fmla="*/ 3170216 h 3170216"/>
              <a:gd name="connsiteX9" fmla="*/ 1765605 w 2736850"/>
              <a:gd name="connsiteY9" fmla="*/ 2988117 h 3170216"/>
              <a:gd name="connsiteX10" fmla="*/ 1812441 w 2736850"/>
              <a:gd name="connsiteY10" fmla="*/ 2886304 h 3170216"/>
              <a:gd name="connsiteX11" fmla="*/ 1821026 w 2736850"/>
              <a:gd name="connsiteY11" fmla="*/ 2879394 h 3170216"/>
              <a:gd name="connsiteX12" fmla="*/ 1872511 w 2736850"/>
              <a:gd name="connsiteY12" fmla="*/ 2821923 h 3170216"/>
              <a:gd name="connsiteX13" fmla="*/ 1900956 w 2736850"/>
              <a:gd name="connsiteY13" fmla="*/ 2774623 h 3170216"/>
              <a:gd name="connsiteX14" fmla="*/ 1908065 w 2736850"/>
              <a:gd name="connsiteY14" fmla="*/ 2743190 h 3170216"/>
              <a:gd name="connsiteX15" fmla="*/ 1365250 w 2736850"/>
              <a:gd name="connsiteY15" fmla="*/ 2743190 h 3170216"/>
              <a:gd name="connsiteX16" fmla="*/ 137373 w 2736850"/>
              <a:gd name="connsiteY16" fmla="*/ 1379035 h 3170216"/>
              <a:gd name="connsiteX17" fmla="*/ 0 w 2736850"/>
              <a:gd name="connsiteY17" fmla="*/ 1371732 h 3170216"/>
              <a:gd name="connsiteX18" fmla="*/ 0 w 2736850"/>
              <a:gd name="connsiteY18" fmla="*/ 834108 h 3170216"/>
              <a:gd name="connsiteX19" fmla="*/ 7859 w 2736850"/>
              <a:gd name="connsiteY19" fmla="*/ 835885 h 3170216"/>
              <a:gd name="connsiteX20" fmla="*/ 55160 w 2736850"/>
              <a:gd name="connsiteY20" fmla="*/ 864331 h 3170216"/>
              <a:gd name="connsiteX21" fmla="*/ 112630 w 2736850"/>
              <a:gd name="connsiteY21" fmla="*/ 915816 h 3170216"/>
              <a:gd name="connsiteX22" fmla="*/ 119540 w 2736850"/>
              <a:gd name="connsiteY22" fmla="*/ 924401 h 3170216"/>
              <a:gd name="connsiteX23" fmla="*/ 221354 w 2736850"/>
              <a:gd name="connsiteY23" fmla="*/ 971237 h 3170216"/>
              <a:gd name="connsiteX24" fmla="*/ 403452 w 2736850"/>
              <a:gd name="connsiteY24" fmla="*/ 696997 h 3170216"/>
              <a:gd name="connsiteX25" fmla="*/ 221354 w 2736850"/>
              <a:gd name="connsiteY25" fmla="*/ 422757 h 3170216"/>
              <a:gd name="connsiteX26" fmla="*/ 119540 w 2736850"/>
              <a:gd name="connsiteY26" fmla="*/ 469593 h 3170216"/>
              <a:gd name="connsiteX27" fmla="*/ 113300 w 2736850"/>
              <a:gd name="connsiteY27" fmla="*/ 477347 h 3170216"/>
              <a:gd name="connsiteX28" fmla="*/ 82466 w 2736850"/>
              <a:gd name="connsiteY28" fmla="*/ 509889 h 3170216"/>
              <a:gd name="connsiteX29" fmla="*/ 12560 w 2736850"/>
              <a:gd name="connsiteY29" fmla="*/ 548811 h 3170216"/>
              <a:gd name="connsiteX30" fmla="*/ 0 w 2736850"/>
              <a:gd name="connsiteY30" fmla="*/ 551519 h 3170216"/>
              <a:gd name="connsiteX31" fmla="*/ 0 w 2736850"/>
              <a:gd name="connsiteY31" fmla="*/ 433336 h 317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736850" h="3170216">
                <a:moveTo>
                  <a:pt x="1191" y="0"/>
                </a:moveTo>
                <a:cubicBezTo>
                  <a:pt x="1513269" y="4157"/>
                  <a:pt x="2736850" y="1231106"/>
                  <a:pt x="2736850" y="2743190"/>
                </a:cubicBezTo>
                <a:lnTo>
                  <a:pt x="2180317" y="2743190"/>
                </a:lnTo>
                <a:lnTo>
                  <a:pt x="2180328" y="2743595"/>
                </a:lnTo>
                <a:cubicBezTo>
                  <a:pt x="2184532" y="2779054"/>
                  <a:pt x="2198811" y="2815854"/>
                  <a:pt x="2226953" y="2849230"/>
                </a:cubicBezTo>
                <a:lnTo>
                  <a:pt x="2259495" y="2880063"/>
                </a:lnTo>
                <a:lnTo>
                  <a:pt x="2267249" y="2886304"/>
                </a:lnTo>
                <a:cubicBezTo>
                  <a:pt x="2296819" y="2915367"/>
                  <a:pt x="2314085" y="2950403"/>
                  <a:pt x="2314085" y="2988117"/>
                </a:cubicBezTo>
                <a:cubicBezTo>
                  <a:pt x="2314085" y="3088688"/>
                  <a:pt x="2191304" y="3170216"/>
                  <a:pt x="2039845" y="3170216"/>
                </a:cubicBezTo>
                <a:cubicBezTo>
                  <a:pt x="1888386" y="3170216"/>
                  <a:pt x="1765605" y="3088688"/>
                  <a:pt x="1765605" y="2988117"/>
                </a:cubicBezTo>
                <a:cubicBezTo>
                  <a:pt x="1765605" y="2950403"/>
                  <a:pt x="1782871" y="2915367"/>
                  <a:pt x="1812441" y="2886304"/>
                </a:cubicBezTo>
                <a:lnTo>
                  <a:pt x="1821026" y="2879394"/>
                </a:lnTo>
                <a:lnTo>
                  <a:pt x="1872511" y="2821923"/>
                </a:lnTo>
                <a:cubicBezTo>
                  <a:pt x="1884433" y="2806236"/>
                  <a:pt x="1894117" y="2790680"/>
                  <a:pt x="1900956" y="2774623"/>
                </a:cubicBezTo>
                <a:lnTo>
                  <a:pt x="1908065" y="2743190"/>
                </a:lnTo>
                <a:lnTo>
                  <a:pt x="1365250" y="2743190"/>
                </a:lnTo>
                <a:cubicBezTo>
                  <a:pt x="1365250" y="2034401"/>
                  <a:pt x="827543" y="1450914"/>
                  <a:pt x="137373" y="1379035"/>
                </a:cubicBezTo>
                <a:lnTo>
                  <a:pt x="0" y="1371732"/>
                </a:lnTo>
                <a:lnTo>
                  <a:pt x="0" y="834108"/>
                </a:lnTo>
                <a:lnTo>
                  <a:pt x="7859" y="835885"/>
                </a:lnTo>
                <a:cubicBezTo>
                  <a:pt x="23916" y="842725"/>
                  <a:pt x="39473" y="852409"/>
                  <a:pt x="55160" y="864331"/>
                </a:cubicBezTo>
                <a:lnTo>
                  <a:pt x="112630" y="915816"/>
                </a:lnTo>
                <a:lnTo>
                  <a:pt x="119540" y="924401"/>
                </a:lnTo>
                <a:cubicBezTo>
                  <a:pt x="148604" y="953971"/>
                  <a:pt x="183640" y="971237"/>
                  <a:pt x="221354" y="971237"/>
                </a:cubicBezTo>
                <a:cubicBezTo>
                  <a:pt x="321924" y="971237"/>
                  <a:pt x="403452" y="848456"/>
                  <a:pt x="403452" y="696997"/>
                </a:cubicBezTo>
                <a:cubicBezTo>
                  <a:pt x="403452" y="545538"/>
                  <a:pt x="321924" y="422757"/>
                  <a:pt x="221354" y="422757"/>
                </a:cubicBezTo>
                <a:cubicBezTo>
                  <a:pt x="183640" y="422757"/>
                  <a:pt x="148604" y="440023"/>
                  <a:pt x="119540" y="469593"/>
                </a:cubicBezTo>
                <a:lnTo>
                  <a:pt x="113300" y="477347"/>
                </a:lnTo>
                <a:lnTo>
                  <a:pt x="82466" y="509889"/>
                </a:lnTo>
                <a:cubicBezTo>
                  <a:pt x="60215" y="528650"/>
                  <a:pt x="36443" y="541250"/>
                  <a:pt x="12560" y="548811"/>
                </a:cubicBezTo>
                <a:lnTo>
                  <a:pt x="0" y="551519"/>
                </a:lnTo>
                <a:lnTo>
                  <a:pt x="0" y="433336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877319" y="335742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877319" y="236810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1984816" y="3133271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904424" y="7219476"/>
            <a:ext cx="5827206" cy="145377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904424" y="6230155"/>
            <a:ext cx="5827206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2011921" y="699532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43540" y="721947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3540" y="623015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4412749" y="6995321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43540" y="3357426"/>
            <a:ext cx="5827206" cy="145377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543540" y="2368105"/>
            <a:ext cx="5827206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4412749" y="31332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71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0319316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25"/>
          <p:cNvSpPr>
            <a:spLocks noGrp="1"/>
          </p:cNvSpPr>
          <p:nvPr>
            <p:ph type="pic" sz="quarter" idx="29" hasCustomPrompt="1"/>
          </p:nvPr>
        </p:nvSpPr>
        <p:spPr>
          <a:xfrm>
            <a:off x="10319316" y="653823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25"/>
          <p:cNvSpPr>
            <a:spLocks noGrp="1"/>
          </p:cNvSpPr>
          <p:nvPr>
            <p:ph type="pic" sz="quarter" idx="30" hasCustomPrompt="1"/>
          </p:nvPr>
        </p:nvSpPr>
        <p:spPr>
          <a:xfrm>
            <a:off x="7350100" y="655061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7350100" y="3740054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71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75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250"/>
                            </p:stCondLst>
                            <p:childTnLst>
                              <p:par>
                                <p:cTn id="10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  <p:bldP spid="5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  <p:bldP spid="6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animBg="1"/>
      <p:bldP spid="71" grpId="0"/>
      <p:bldP spid="72" grpId="0"/>
      <p:bldP spid="73" grpId="0"/>
      <p:bldP spid="74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8" y="4698914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8" y="3578967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42816" y="4701002"/>
            <a:ext cx="7484301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42816" y="3581055"/>
            <a:ext cx="7484301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653768" y="4418791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4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山形 6"/>
          <p:cNvSpPr/>
          <p:nvPr userDrawn="1"/>
        </p:nvSpPr>
        <p:spPr>
          <a:xfrm>
            <a:off x="892704" y="4364211"/>
            <a:ext cx="4173971" cy="566057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01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0" name="山形 49"/>
          <p:cNvSpPr/>
          <p:nvPr userDrawn="1"/>
        </p:nvSpPr>
        <p:spPr>
          <a:xfrm>
            <a:off x="4970029" y="4364211"/>
            <a:ext cx="4173971" cy="56605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02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1" name="山形 50"/>
          <p:cNvSpPr/>
          <p:nvPr userDrawn="1"/>
        </p:nvSpPr>
        <p:spPr>
          <a:xfrm>
            <a:off x="9047354" y="4364211"/>
            <a:ext cx="4173971" cy="56605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03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2" name="山形 51"/>
          <p:cNvSpPr/>
          <p:nvPr userDrawn="1"/>
        </p:nvSpPr>
        <p:spPr>
          <a:xfrm>
            <a:off x="13124679" y="4364210"/>
            <a:ext cx="4173971" cy="566057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bg1"/>
                </a:solidFill>
              </a:rPr>
              <a:t>04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89270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9270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497002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497002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047354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047354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3124679" y="5082981"/>
            <a:ext cx="3928885" cy="3149248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3124679" y="2713221"/>
            <a:ext cx="3928885" cy="146480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20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0" grpId="0" animBg="1"/>
      <p:bldP spid="51" grpId="0" animBg="1"/>
      <p:bldP spid="52" grpId="0" animBg="1"/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円/楕円 30"/>
          <p:cNvSpPr/>
          <p:nvPr userDrawn="1"/>
        </p:nvSpPr>
        <p:spPr>
          <a:xfrm>
            <a:off x="8506495" y="5688869"/>
            <a:ext cx="1275009" cy="3502148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57916" y="3023183"/>
            <a:ext cx="5998233" cy="590539"/>
          </a:xfrm>
        </p:spPr>
        <p:txBody>
          <a:bodyPr>
            <a:normAutofit/>
          </a:bodyPr>
          <a:lstStyle>
            <a:lvl1pPr algn="ct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57916" y="2191030"/>
            <a:ext cx="599823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8243083" y="2899044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4"/>
          <p:cNvSpPr/>
          <p:nvPr userDrawn="1"/>
        </p:nvSpPr>
        <p:spPr>
          <a:xfrm>
            <a:off x="8611939" y="3755995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865196" y="401006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円/楕円 4"/>
          <p:cNvSpPr/>
          <p:nvPr userDrawn="1"/>
        </p:nvSpPr>
        <p:spPr>
          <a:xfrm>
            <a:off x="10701039" y="5228213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954296" y="548228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090811" y="5624558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2090811" y="4792405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176539" y="550041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6" name="円/楕円 4"/>
          <p:cNvSpPr/>
          <p:nvPr userDrawn="1"/>
        </p:nvSpPr>
        <p:spPr>
          <a:xfrm>
            <a:off x="6519919" y="52238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6773176" y="5477915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989683" y="5620188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89683" y="4788035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4312365" y="549604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62" name="円/楕円 4"/>
          <p:cNvSpPr/>
          <p:nvPr userDrawn="1"/>
        </p:nvSpPr>
        <p:spPr>
          <a:xfrm>
            <a:off x="11880418" y="735755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1" hasCustomPrompt="1"/>
          </p:nvPr>
        </p:nvSpPr>
        <p:spPr>
          <a:xfrm>
            <a:off x="12133675" y="761162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70190" y="7753900"/>
            <a:ext cx="4250597" cy="1096266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70190" y="6921747"/>
            <a:ext cx="42505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3355918" y="7629761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67" name="円/楕円 4"/>
          <p:cNvSpPr/>
          <p:nvPr userDrawn="1"/>
        </p:nvSpPr>
        <p:spPr>
          <a:xfrm>
            <a:off x="5346461" y="7361665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25"/>
          <p:cNvSpPr>
            <a:spLocks noGrp="1"/>
          </p:cNvSpPr>
          <p:nvPr>
            <p:ph type="pic" sz="quarter" idx="24" hasCustomPrompt="1"/>
          </p:nvPr>
        </p:nvSpPr>
        <p:spPr>
          <a:xfrm>
            <a:off x="5599718" y="7615737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816225" y="7758010"/>
            <a:ext cx="4250597" cy="1096266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816225" y="6925857"/>
            <a:ext cx="4250597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3138907" y="7633871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2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75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75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/>
      <p:bldP spid="39" grpId="0" animBg="1"/>
      <p:bldP spid="40" grpId="0"/>
      <p:bldP spid="4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46" grpId="0" animBg="1"/>
      <p:bldP spid="47" grpId="0"/>
      <p:bldP spid="4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/>
      <p:bldP spid="62" grpId="0" animBg="1"/>
      <p:bldP spid="63" grpId="0"/>
      <p:bldP spid="6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animBg="1"/>
      <p:bldP spid="67" grpId="0" animBg="1"/>
      <p:bldP spid="68" grpId="0"/>
      <p:bldP spid="69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1" grpId="0" animBg="1"/>
    </p:bldLst>
  </p:timing>
  <p:extLst>
    <p:ext uri="{DCECCB84-F9BA-43D5-87BE-67443E8EF086}">
      <p15:sldGuideLst xmlns:p15="http://schemas.microsoft.com/office/powerpoint/2012/main">
        <p15:guide id="1" orient="horz" pos="3194" userDrawn="1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537980" y="223872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円/楕円 4"/>
          <p:cNvSpPr/>
          <p:nvPr userDrawn="1"/>
        </p:nvSpPr>
        <p:spPr>
          <a:xfrm>
            <a:off x="8217564" y="2232491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 userDrawn="1"/>
        </p:nvSpPr>
        <p:spPr>
          <a:xfrm>
            <a:off x="8341124" y="244762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537980" y="3645050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円/楕円 4"/>
          <p:cNvSpPr/>
          <p:nvPr userDrawn="1"/>
        </p:nvSpPr>
        <p:spPr>
          <a:xfrm>
            <a:off x="8217564" y="3638819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8341124" y="3853948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37980" y="5051378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4"/>
          <p:cNvSpPr/>
          <p:nvPr userDrawn="1"/>
        </p:nvSpPr>
        <p:spPr>
          <a:xfrm>
            <a:off x="8217564" y="5045147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8341124" y="5260276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37980" y="6457706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円/楕円 4"/>
          <p:cNvSpPr/>
          <p:nvPr userDrawn="1"/>
        </p:nvSpPr>
        <p:spPr>
          <a:xfrm>
            <a:off x="8217564" y="6451475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8341124" y="6666604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29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37980" y="7864032"/>
            <a:ext cx="7854670" cy="1131914"/>
          </a:xfrm>
        </p:spPr>
        <p:txBody>
          <a:bodyPr anchor="ctr"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円/楕円 4"/>
          <p:cNvSpPr/>
          <p:nvPr userDrawn="1"/>
        </p:nvSpPr>
        <p:spPr>
          <a:xfrm>
            <a:off x="8217564" y="7857801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8341124" y="8072930"/>
            <a:ext cx="88939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en-US" altLang="ja-JP" sz="4000" dirty="0">
                <a:solidFill>
                  <a:schemeClr val="bg1"/>
                </a:solidFill>
              </a:rPr>
              <a:t>05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808892" y="2215248"/>
            <a:ext cx="6752493" cy="678069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32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25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25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75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25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/>
      <p:bldP spid="29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フリーフォーム 41"/>
          <p:cNvSpPr/>
          <p:nvPr userDrawn="1"/>
        </p:nvSpPr>
        <p:spPr>
          <a:xfrm rot="2700000">
            <a:off x="6793057" y="164934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2700000">
            <a:off x="2128748" y="472143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 rot="2700000">
            <a:off x="12367248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 rot="2700000">
            <a:off x="6195271" y="6129705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3326919" y="1476686"/>
            <a:ext cx="5412207" cy="5190503"/>
            <a:chOff x="3326919" y="1476686"/>
            <a:chExt cx="5412207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599070" y="351012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700897" y="3481545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6811422" y="2903055"/>
            <a:ext cx="5464797" cy="5190503"/>
            <a:chOff x="6811422" y="2903055"/>
            <a:chExt cx="5464797" cy="5190503"/>
          </a:xfrm>
        </p:grpSpPr>
        <p:sp>
          <p:nvSpPr>
            <p:cNvPr id="39" name="フリーフォーム 38"/>
            <p:cNvSpPr/>
            <p:nvPr userDrawn="1"/>
          </p:nvSpPr>
          <p:spPr>
            <a:xfrm rot="2700000">
              <a:off x="6548750" y="3165727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テキスト ボックス 45"/>
            <p:cNvSpPr txBox="1"/>
            <p:nvPr userDrawn="1"/>
          </p:nvSpPr>
          <p:spPr>
            <a:xfrm>
              <a:off x="11136163" y="491839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191081" y="49224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0295924" y="4329423"/>
            <a:ext cx="5479402" cy="5190503"/>
            <a:chOff x="10295924" y="4329423"/>
            <a:chExt cx="5479402" cy="5190503"/>
          </a:xfrm>
        </p:grpSpPr>
        <p:sp>
          <p:nvSpPr>
            <p:cNvPr id="40" name="フリーフォーム 39"/>
            <p:cNvSpPr/>
            <p:nvPr userDrawn="1"/>
          </p:nvSpPr>
          <p:spPr>
            <a:xfrm rot="2700000">
              <a:off x="10033252" y="4592095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 userDrawn="1"/>
          </p:nvSpPr>
          <p:spPr>
            <a:xfrm>
              <a:off x="14635270" y="637555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677628" y="6329481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7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3" grpId="0" animBg="1"/>
      <p:bldP spid="44" grpId="0" animBg="1"/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6"/>
          <p:cNvGrpSpPr/>
          <p:nvPr userDrawn="1"/>
        </p:nvGrpSpPr>
        <p:grpSpPr>
          <a:xfrm>
            <a:off x="1581149" y="3053187"/>
            <a:ext cx="4131127" cy="4128938"/>
            <a:chOff x="3326919" y="1476686"/>
            <a:chExt cx="5193255" cy="5190503"/>
          </a:xfrm>
        </p:grpSpPr>
        <p:sp>
          <p:nvSpPr>
            <p:cNvPr id="38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380118" y="3291171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7124851" y="3077444"/>
            <a:ext cx="4364293" cy="4128938"/>
            <a:chOff x="3326919" y="1476686"/>
            <a:chExt cx="5486368" cy="5190503"/>
          </a:xfrm>
        </p:grpSpPr>
        <p:sp>
          <p:nvSpPr>
            <p:cNvPr id="25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6" name="テキスト ボックス 25"/>
            <p:cNvSpPr txBox="1"/>
            <p:nvPr userDrawn="1"/>
          </p:nvSpPr>
          <p:spPr>
            <a:xfrm>
              <a:off x="7380119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12668553" y="3077444"/>
            <a:ext cx="4364292" cy="4128938"/>
            <a:chOff x="3326919" y="1476686"/>
            <a:chExt cx="5486367" cy="5190503"/>
          </a:xfrm>
        </p:grpSpPr>
        <p:sp>
          <p:nvSpPr>
            <p:cNvPr id="29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テキスト ボックス 29"/>
            <p:cNvSpPr txBox="1"/>
            <p:nvPr userDrawn="1"/>
          </p:nvSpPr>
          <p:spPr>
            <a:xfrm>
              <a:off x="7380118" y="3291171"/>
              <a:ext cx="1433168" cy="1392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フリーフォーム 31"/>
          <p:cNvSpPr/>
          <p:nvPr userDrawn="1"/>
        </p:nvSpPr>
        <p:spPr>
          <a:xfrm rot="2700000">
            <a:off x="6102172" y="20986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98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017589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2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6545262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9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2072591" y="2483603"/>
            <a:ext cx="5240658" cy="3299660"/>
          </a:xfrm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9" name="テキスト プレースホルダー 58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89" y="4155702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30" hasCustomPrompt="1"/>
          </p:nvPr>
        </p:nvSpPr>
        <p:spPr>
          <a:xfrm>
            <a:off x="6545262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31" hasCustomPrompt="1"/>
          </p:nvPr>
        </p:nvSpPr>
        <p:spPr>
          <a:xfrm>
            <a:off x="12072591" y="4156471"/>
            <a:ext cx="5248199" cy="1626792"/>
          </a:xfrm>
          <a:custGeom>
            <a:avLst/>
            <a:gdLst>
              <a:gd name="connsiteX0" fmla="*/ 2785606 w 5248199"/>
              <a:gd name="connsiteY0" fmla="*/ 0 h 1626792"/>
              <a:gd name="connsiteX1" fmla="*/ 3621408 w 5248199"/>
              <a:gd name="connsiteY1" fmla="*/ 0 h 1626792"/>
              <a:gd name="connsiteX2" fmla="*/ 5248199 w 5248199"/>
              <a:gd name="connsiteY2" fmla="*/ 1626791 h 1626792"/>
              <a:gd name="connsiteX3" fmla="*/ 4432509 w 5248199"/>
              <a:gd name="connsiteY3" fmla="*/ 1626791 h 1626792"/>
              <a:gd name="connsiteX4" fmla="*/ 4432509 w 5248199"/>
              <a:gd name="connsiteY4" fmla="*/ 1626792 h 1626792"/>
              <a:gd name="connsiteX5" fmla="*/ 0 w 5248199"/>
              <a:gd name="connsiteY5" fmla="*/ 1626792 h 1626792"/>
              <a:gd name="connsiteX6" fmla="*/ 0 w 5248199"/>
              <a:gd name="connsiteY6" fmla="*/ 1035791 h 1626792"/>
              <a:gd name="connsiteX7" fmla="*/ 3821397 w 5248199"/>
              <a:gd name="connsiteY7" fmla="*/ 1035791 h 162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48199" h="1626792">
                <a:moveTo>
                  <a:pt x="2785606" y="0"/>
                </a:moveTo>
                <a:lnTo>
                  <a:pt x="3621408" y="0"/>
                </a:lnTo>
                <a:lnTo>
                  <a:pt x="5248199" y="1626791"/>
                </a:lnTo>
                <a:lnTo>
                  <a:pt x="4432509" y="1626791"/>
                </a:lnTo>
                <a:lnTo>
                  <a:pt x="4432509" y="1626792"/>
                </a:lnTo>
                <a:lnTo>
                  <a:pt x="0" y="1626792"/>
                </a:lnTo>
                <a:lnTo>
                  <a:pt x="0" y="1035791"/>
                </a:lnTo>
                <a:lnTo>
                  <a:pt x="3821397" y="103579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90387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6618060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2145389" y="5092614"/>
            <a:ext cx="5124677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09100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63938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76397" y="6015037"/>
            <a:ext cx="5249147" cy="2771775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74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2" grpId="0"/>
      <p:bldP spid="49" grpId="0"/>
      <p:bldP spid="59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フリーフォーム 51"/>
          <p:cNvSpPr/>
          <p:nvPr userDrawn="1"/>
        </p:nvSpPr>
        <p:spPr>
          <a:xfrm rot="2700000">
            <a:off x="10253326" y="21092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/>
          <p:cNvGrpSpPr/>
          <p:nvPr userDrawn="1"/>
        </p:nvGrpSpPr>
        <p:grpSpPr>
          <a:xfrm>
            <a:off x="1612770" y="221114"/>
            <a:ext cx="7388422" cy="6827572"/>
            <a:chOff x="1612770" y="221114"/>
            <a:chExt cx="7388422" cy="6827572"/>
          </a:xfrm>
        </p:grpSpPr>
        <p:sp>
          <p:nvSpPr>
            <p:cNvPr id="65" name="フリーフォーム 64"/>
            <p:cNvSpPr/>
            <p:nvPr userDrawn="1"/>
          </p:nvSpPr>
          <p:spPr>
            <a:xfrm rot="2700000">
              <a:off x="1350155" y="483729"/>
              <a:ext cx="6827572" cy="6302341"/>
            </a:xfrm>
            <a:custGeom>
              <a:avLst/>
              <a:gdLst>
                <a:gd name="connsiteX0" fmla="*/ 3192491 w 6827572"/>
                <a:gd name="connsiteY0" fmla="*/ 742950 h 6302341"/>
                <a:gd name="connsiteX1" fmla="*/ 3935441 w 6827572"/>
                <a:gd name="connsiteY1" fmla="*/ 0 h 6302341"/>
                <a:gd name="connsiteX2" fmla="*/ 6827572 w 6827572"/>
                <a:gd name="connsiteY2" fmla="*/ 0 h 6302341"/>
                <a:gd name="connsiteX3" fmla="*/ 6102500 w 6827572"/>
                <a:gd name="connsiteY3" fmla="*/ 725072 h 6302341"/>
                <a:gd name="connsiteX4" fmla="*/ 6102501 w 6827572"/>
                <a:gd name="connsiteY4" fmla="*/ 725073 h 6302341"/>
                <a:gd name="connsiteX5" fmla="*/ 2162414 w 6827572"/>
                <a:gd name="connsiteY5" fmla="*/ 4665160 h 6302341"/>
                <a:gd name="connsiteX6" fmla="*/ 2162414 w 6827572"/>
                <a:gd name="connsiteY6" fmla="*/ 4665160 h 6302341"/>
                <a:gd name="connsiteX7" fmla="*/ 525233 w 6827572"/>
                <a:gd name="connsiteY7" fmla="*/ 6302341 h 6302341"/>
                <a:gd name="connsiteX8" fmla="*/ 0 w 6827572"/>
                <a:gd name="connsiteY8" fmla="*/ 5777107 h 6302341"/>
                <a:gd name="connsiteX9" fmla="*/ 1637181 w 6827572"/>
                <a:gd name="connsiteY9" fmla="*/ 4139926 h 6302341"/>
                <a:gd name="connsiteX10" fmla="*/ 1637069 w 6827572"/>
                <a:gd name="connsiteY10" fmla="*/ 4139815 h 6302341"/>
                <a:gd name="connsiteX11" fmla="*/ 5033934 w 6827572"/>
                <a:gd name="connsiteY11" fmla="*/ 742950 h 630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7572" h="6302341">
                  <a:moveTo>
                    <a:pt x="3192491" y="742950"/>
                  </a:moveTo>
                  <a:lnTo>
                    <a:pt x="3935441" y="0"/>
                  </a:lnTo>
                  <a:lnTo>
                    <a:pt x="6827572" y="0"/>
                  </a:lnTo>
                  <a:lnTo>
                    <a:pt x="6102500" y="725072"/>
                  </a:lnTo>
                  <a:lnTo>
                    <a:pt x="6102501" y="725073"/>
                  </a:lnTo>
                  <a:lnTo>
                    <a:pt x="2162414" y="4665160"/>
                  </a:lnTo>
                  <a:lnTo>
                    <a:pt x="2162414" y="4665160"/>
                  </a:lnTo>
                  <a:lnTo>
                    <a:pt x="525233" y="6302341"/>
                  </a:lnTo>
                  <a:lnTo>
                    <a:pt x="0" y="5777107"/>
                  </a:lnTo>
                  <a:lnTo>
                    <a:pt x="1637181" y="4139926"/>
                  </a:lnTo>
                  <a:lnTo>
                    <a:pt x="1637069" y="4139815"/>
                  </a:lnTo>
                  <a:lnTo>
                    <a:pt x="5033934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 userDrawn="1"/>
          </p:nvSpPr>
          <p:spPr>
            <a:xfrm>
              <a:off x="7861136" y="3073044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01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5088923" y="1637232"/>
            <a:ext cx="6667652" cy="6230468"/>
            <a:chOff x="5088923" y="1637232"/>
            <a:chExt cx="6667652" cy="6230468"/>
          </a:xfrm>
        </p:grpSpPr>
        <p:sp>
          <p:nvSpPr>
            <p:cNvPr id="66" name="フリーフォーム 65"/>
            <p:cNvSpPr/>
            <p:nvPr userDrawn="1"/>
          </p:nvSpPr>
          <p:spPr>
            <a:xfrm rot="2700000">
              <a:off x="4826307" y="1899848"/>
              <a:ext cx="6230468" cy="5705236"/>
            </a:xfrm>
            <a:custGeom>
              <a:avLst/>
              <a:gdLst>
                <a:gd name="connsiteX0" fmla="*/ 2595387 w 6230468"/>
                <a:gd name="connsiteY0" fmla="*/ 742950 h 5705236"/>
                <a:gd name="connsiteX1" fmla="*/ 3338337 w 6230468"/>
                <a:gd name="connsiteY1" fmla="*/ 0 h 5705236"/>
                <a:gd name="connsiteX2" fmla="*/ 6230468 w 6230468"/>
                <a:gd name="connsiteY2" fmla="*/ 0 h 5705236"/>
                <a:gd name="connsiteX3" fmla="*/ 5505396 w 6230468"/>
                <a:gd name="connsiteY3" fmla="*/ 725072 h 5705236"/>
                <a:gd name="connsiteX4" fmla="*/ 5505397 w 6230468"/>
                <a:gd name="connsiteY4" fmla="*/ 725073 h 5705236"/>
                <a:gd name="connsiteX5" fmla="*/ 1710117 w 6230468"/>
                <a:gd name="connsiteY5" fmla="*/ 4520353 h 5705236"/>
                <a:gd name="connsiteX6" fmla="*/ 1565310 w 6230468"/>
                <a:gd name="connsiteY6" fmla="*/ 4665160 h 5705236"/>
                <a:gd name="connsiteX7" fmla="*/ 525233 w 6230468"/>
                <a:gd name="connsiteY7" fmla="*/ 5705236 h 5705236"/>
                <a:gd name="connsiteX8" fmla="*/ 0 w 6230468"/>
                <a:gd name="connsiteY8" fmla="*/ 5180003 h 5705236"/>
                <a:gd name="connsiteX9" fmla="*/ 1040077 w 6230468"/>
                <a:gd name="connsiteY9" fmla="*/ 4139927 h 5705236"/>
                <a:gd name="connsiteX10" fmla="*/ 1039965 w 6230468"/>
                <a:gd name="connsiteY10" fmla="*/ 4139815 h 5705236"/>
                <a:gd name="connsiteX11" fmla="*/ 4436830 w 6230468"/>
                <a:gd name="connsiteY11" fmla="*/ 742950 h 570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30468" h="5705236">
                  <a:moveTo>
                    <a:pt x="2595387" y="742950"/>
                  </a:moveTo>
                  <a:lnTo>
                    <a:pt x="3338337" y="0"/>
                  </a:lnTo>
                  <a:lnTo>
                    <a:pt x="6230468" y="0"/>
                  </a:lnTo>
                  <a:lnTo>
                    <a:pt x="5505396" y="725072"/>
                  </a:lnTo>
                  <a:lnTo>
                    <a:pt x="5505397" y="725073"/>
                  </a:lnTo>
                  <a:lnTo>
                    <a:pt x="1710117" y="4520353"/>
                  </a:lnTo>
                  <a:lnTo>
                    <a:pt x="1565310" y="4665160"/>
                  </a:lnTo>
                  <a:lnTo>
                    <a:pt x="525233" y="5705236"/>
                  </a:lnTo>
                  <a:lnTo>
                    <a:pt x="0" y="5180003"/>
                  </a:lnTo>
                  <a:lnTo>
                    <a:pt x="1040077" y="4139927"/>
                  </a:lnTo>
                  <a:lnTo>
                    <a:pt x="1039965" y="4139815"/>
                  </a:lnTo>
                  <a:lnTo>
                    <a:pt x="4436830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 userDrawn="1"/>
          </p:nvSpPr>
          <p:spPr>
            <a:xfrm>
              <a:off x="10616519" y="4190610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02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グループ化 13"/>
          <p:cNvGrpSpPr/>
          <p:nvPr userDrawn="1"/>
        </p:nvGrpSpPr>
        <p:grpSpPr>
          <a:xfrm>
            <a:off x="8440954" y="3001937"/>
            <a:ext cx="6071004" cy="5736188"/>
            <a:chOff x="8440954" y="3001937"/>
            <a:chExt cx="6071004" cy="5736188"/>
          </a:xfrm>
        </p:grpSpPr>
        <p:sp>
          <p:nvSpPr>
            <p:cNvPr id="67" name="フリーフォーム 66"/>
            <p:cNvSpPr/>
            <p:nvPr userDrawn="1"/>
          </p:nvSpPr>
          <p:spPr>
            <a:xfrm rot="2700000">
              <a:off x="8178338" y="3264553"/>
              <a:ext cx="5736188" cy="5210956"/>
            </a:xfrm>
            <a:custGeom>
              <a:avLst/>
              <a:gdLst>
                <a:gd name="connsiteX0" fmla="*/ 2101107 w 5736188"/>
                <a:gd name="connsiteY0" fmla="*/ 742950 h 5210956"/>
                <a:gd name="connsiteX1" fmla="*/ 2844057 w 5736188"/>
                <a:gd name="connsiteY1" fmla="*/ 0 h 5210956"/>
                <a:gd name="connsiteX2" fmla="*/ 5736188 w 5736188"/>
                <a:gd name="connsiteY2" fmla="*/ 0 h 5210956"/>
                <a:gd name="connsiteX3" fmla="*/ 5011116 w 5736188"/>
                <a:gd name="connsiteY3" fmla="*/ 725072 h 5210956"/>
                <a:gd name="connsiteX4" fmla="*/ 5011117 w 5736188"/>
                <a:gd name="connsiteY4" fmla="*/ 725073 h 5210956"/>
                <a:gd name="connsiteX5" fmla="*/ 1215837 w 5736188"/>
                <a:gd name="connsiteY5" fmla="*/ 4520353 h 5210956"/>
                <a:gd name="connsiteX6" fmla="*/ 1071030 w 5736188"/>
                <a:gd name="connsiteY6" fmla="*/ 4665160 h 5210956"/>
                <a:gd name="connsiteX7" fmla="*/ 525234 w 5736188"/>
                <a:gd name="connsiteY7" fmla="*/ 5210956 h 5210956"/>
                <a:gd name="connsiteX8" fmla="*/ 0 w 5736188"/>
                <a:gd name="connsiteY8" fmla="*/ 4685723 h 5210956"/>
                <a:gd name="connsiteX9" fmla="*/ 545797 w 5736188"/>
                <a:gd name="connsiteY9" fmla="*/ 4139927 h 5210956"/>
                <a:gd name="connsiteX10" fmla="*/ 545685 w 5736188"/>
                <a:gd name="connsiteY10" fmla="*/ 4139815 h 5210956"/>
                <a:gd name="connsiteX11" fmla="*/ 3942550 w 5736188"/>
                <a:gd name="connsiteY11" fmla="*/ 742950 h 521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36188" h="5210956">
                  <a:moveTo>
                    <a:pt x="2101107" y="742950"/>
                  </a:moveTo>
                  <a:lnTo>
                    <a:pt x="2844057" y="0"/>
                  </a:lnTo>
                  <a:lnTo>
                    <a:pt x="5736188" y="0"/>
                  </a:lnTo>
                  <a:lnTo>
                    <a:pt x="5011116" y="725072"/>
                  </a:lnTo>
                  <a:lnTo>
                    <a:pt x="5011117" y="725073"/>
                  </a:lnTo>
                  <a:lnTo>
                    <a:pt x="1215837" y="4520353"/>
                  </a:lnTo>
                  <a:lnTo>
                    <a:pt x="1071030" y="4665160"/>
                  </a:lnTo>
                  <a:lnTo>
                    <a:pt x="525234" y="5210956"/>
                  </a:lnTo>
                  <a:lnTo>
                    <a:pt x="0" y="4685723"/>
                  </a:lnTo>
                  <a:lnTo>
                    <a:pt x="545797" y="4139927"/>
                  </a:lnTo>
                  <a:lnTo>
                    <a:pt x="545685" y="4139815"/>
                  </a:lnTo>
                  <a:lnTo>
                    <a:pt x="3942550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テキスト ボックス 32"/>
            <p:cNvSpPr txBox="1"/>
            <p:nvPr userDrawn="1"/>
          </p:nvSpPr>
          <p:spPr>
            <a:xfrm>
              <a:off x="13371902" y="5308176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03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グループ化 12"/>
          <p:cNvGrpSpPr/>
          <p:nvPr userDrawn="1"/>
        </p:nvGrpSpPr>
        <p:grpSpPr>
          <a:xfrm>
            <a:off x="11855133" y="4392308"/>
            <a:ext cx="5412207" cy="5190503"/>
            <a:chOff x="11855133" y="4392308"/>
            <a:chExt cx="5412207" cy="5190503"/>
          </a:xfrm>
        </p:grpSpPr>
        <p:sp>
          <p:nvSpPr>
            <p:cNvPr id="37" name="フリーフォーム 36"/>
            <p:cNvSpPr/>
            <p:nvPr userDrawn="1"/>
          </p:nvSpPr>
          <p:spPr>
            <a:xfrm rot="2700000">
              <a:off x="11592461" y="4654980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7" name="テキスト ボックス 46"/>
            <p:cNvSpPr txBox="1"/>
            <p:nvPr userDrawn="1"/>
          </p:nvSpPr>
          <p:spPr>
            <a:xfrm>
              <a:off x="16127284" y="6425743"/>
              <a:ext cx="114005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600" dirty="0">
                  <a:solidFill>
                    <a:schemeClr val="bg1"/>
                  </a:solidFill>
                </a:rPr>
                <a:t>04</a:t>
              </a:r>
              <a:endParaRPr kumimoji="1" lang="ja-JP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フリーフォーム 52"/>
          <p:cNvSpPr/>
          <p:nvPr userDrawn="1"/>
        </p:nvSpPr>
        <p:spPr>
          <a:xfrm rot="2700000">
            <a:off x="721152" y="1052069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フリーフォーム 53"/>
          <p:cNvSpPr/>
          <p:nvPr userDrawn="1"/>
        </p:nvSpPr>
        <p:spPr>
          <a:xfrm rot="2700000">
            <a:off x="15266296" y="3096793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プレースホルダー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992313" y="3075687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テキスト プレースホルダー 12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30030" y="418017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1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32646" y="529765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1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250219" y="6428276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12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529026" y="394107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12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118631" y="5043921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54582" y="6166842"/>
            <a:ext cx="3138383" cy="3234238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12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11077106" y="7298904"/>
            <a:ext cx="6595110" cy="2102176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フリーフォーム 63"/>
          <p:cNvSpPr/>
          <p:nvPr userDrawn="1"/>
        </p:nvSpPr>
        <p:spPr>
          <a:xfrm rot="2700000">
            <a:off x="3171260" y="8080421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313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37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i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楕円 9"/>
          <p:cNvSpPr/>
          <p:nvPr userDrawn="1"/>
        </p:nvSpPr>
        <p:spPr>
          <a:xfrm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/>
          <p:cNvSpPr/>
          <p:nvPr userDrawn="1"/>
        </p:nvSpPr>
        <p:spPr>
          <a:xfrm rot="180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 userDrawn="1"/>
        </p:nvSpPr>
        <p:spPr>
          <a:xfrm rot="14400000">
            <a:off x="8043635" y="2583543"/>
            <a:ext cx="2200729" cy="6052457"/>
          </a:xfrm>
          <a:prstGeom prst="ellipse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/>
          <p:cNvSpPr/>
          <p:nvPr userDrawn="1"/>
        </p:nvSpPr>
        <p:spPr>
          <a:xfrm>
            <a:off x="9677017" y="3135364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/>
          <p:cNvSpPr/>
          <p:nvPr userDrawn="1"/>
        </p:nvSpPr>
        <p:spPr>
          <a:xfrm>
            <a:off x="6362317" y="6297664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/>
          <p:cNvSpPr/>
          <p:nvPr userDrawn="1"/>
        </p:nvSpPr>
        <p:spPr>
          <a:xfrm>
            <a:off x="10894271" y="7165661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2314973" y="3343674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314973" y="2354353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422470" y="3119519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2960" y="6166982"/>
            <a:ext cx="5514403" cy="1791659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522960" y="5177661"/>
            <a:ext cx="5514403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4079367" y="594282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973" y="6721633"/>
            <a:ext cx="5429628" cy="1798239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314973" y="5732312"/>
            <a:ext cx="5429628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422470" y="6497478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7" name="直線コネクタ 9"/>
          <p:cNvCxnSpPr>
            <a:stCxn id="15" idx="6"/>
            <a:endCxn id="19" idx="1"/>
          </p:cNvCxnSpPr>
          <p:nvPr userDrawn="1"/>
        </p:nvCxnSpPr>
        <p:spPr>
          <a:xfrm flipV="1">
            <a:off x="10062414" y="2727869"/>
            <a:ext cx="2252559" cy="600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9"/>
          <p:cNvCxnSpPr>
            <a:stCxn id="22" idx="3"/>
            <a:endCxn id="16" idx="0"/>
          </p:cNvCxnSpPr>
          <p:nvPr userDrawn="1"/>
        </p:nvCxnSpPr>
        <p:spPr>
          <a:xfrm>
            <a:off x="6037363" y="5551177"/>
            <a:ext cx="517653" cy="746487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9"/>
          <p:cNvCxnSpPr>
            <a:stCxn id="17" idx="6"/>
            <a:endCxn id="25" idx="1"/>
          </p:cNvCxnSpPr>
          <p:nvPr userDrawn="1"/>
        </p:nvCxnSpPr>
        <p:spPr>
          <a:xfrm flipV="1">
            <a:off x="11279668" y="6105828"/>
            <a:ext cx="1035305" cy="1252532"/>
          </a:xfrm>
          <a:prstGeom prst="bentConnector3">
            <a:avLst>
              <a:gd name="adj1" fmla="val 68225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7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9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7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2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7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882775" y="2500074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882775" y="3138994"/>
            <a:ext cx="4152900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882775" y="4379126"/>
            <a:ext cx="4152900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882775" y="7191719"/>
            <a:ext cx="4152900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1882775" y="3143689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1882775" y="2504769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1882775" y="454442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1882775" y="5181775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1882775" y="5819122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1882775" y="645647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7064375" y="249650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064375" y="3135422"/>
            <a:ext cx="4152900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7064375" y="4375554"/>
            <a:ext cx="4152900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64375" y="7188147"/>
            <a:ext cx="4152900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7064375" y="314011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7064375" y="250119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7064375" y="454085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7064375" y="517820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7064375" y="581555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7064375" y="645289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2245975" y="2492882"/>
            <a:ext cx="41529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2245975" y="3131802"/>
            <a:ext cx="4152900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12245975" y="4371934"/>
            <a:ext cx="4152900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12245975" y="7184527"/>
            <a:ext cx="4152900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12245975" y="3136497"/>
            <a:ext cx="4152900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12245975" y="2497577"/>
            <a:ext cx="4152900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12245975" y="4537236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12245975" y="5174583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12245975" y="5811930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12245975" y="6449278"/>
            <a:ext cx="4152900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30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mparison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950791" y="2500074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50791" y="3138994"/>
            <a:ext cx="3867394" cy="1269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950791" y="4379126"/>
            <a:ext cx="3867394" cy="28054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50791" y="7191719"/>
            <a:ext cx="3867394" cy="2461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18"/>
          <p:cNvSpPr>
            <a:spLocks noGrp="1"/>
          </p:cNvSpPr>
          <p:nvPr>
            <p:ph type="body" sz="quarter" idx="31" hasCustomPrompt="1"/>
          </p:nvPr>
        </p:nvSpPr>
        <p:spPr>
          <a:xfrm>
            <a:off x="950791" y="3143689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6" name="テキスト プレースホルダー 18"/>
          <p:cNvSpPr>
            <a:spLocks noGrp="1"/>
          </p:cNvSpPr>
          <p:nvPr>
            <p:ph type="body" sz="quarter" idx="13" hasCustomPrompt="1"/>
          </p:nvPr>
        </p:nvSpPr>
        <p:spPr>
          <a:xfrm>
            <a:off x="950791" y="2504769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7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950791" y="454442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18"/>
          <p:cNvSpPr>
            <a:spLocks noGrp="1"/>
          </p:cNvSpPr>
          <p:nvPr>
            <p:ph type="body" sz="quarter" idx="32" hasCustomPrompt="1"/>
          </p:nvPr>
        </p:nvSpPr>
        <p:spPr>
          <a:xfrm>
            <a:off x="950791" y="518177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18"/>
          <p:cNvSpPr>
            <a:spLocks noGrp="1"/>
          </p:cNvSpPr>
          <p:nvPr>
            <p:ph type="body" sz="quarter" idx="33" hasCustomPrompt="1"/>
          </p:nvPr>
        </p:nvSpPr>
        <p:spPr>
          <a:xfrm>
            <a:off x="950791" y="5819122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18"/>
          <p:cNvSpPr>
            <a:spLocks noGrp="1"/>
          </p:cNvSpPr>
          <p:nvPr>
            <p:ph type="body" sz="quarter" idx="34" hasCustomPrompt="1"/>
          </p:nvPr>
        </p:nvSpPr>
        <p:spPr>
          <a:xfrm>
            <a:off x="950791" y="645647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5125916" y="249650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125916" y="3135422"/>
            <a:ext cx="3867394" cy="1269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5125916" y="4375554"/>
            <a:ext cx="3867394" cy="28054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5125916" y="7188147"/>
            <a:ext cx="3867394" cy="2461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18"/>
          <p:cNvSpPr>
            <a:spLocks noGrp="1"/>
          </p:cNvSpPr>
          <p:nvPr>
            <p:ph type="body" sz="quarter" idx="35" hasCustomPrompt="1"/>
          </p:nvPr>
        </p:nvSpPr>
        <p:spPr>
          <a:xfrm>
            <a:off x="5125916" y="314011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8" name="テキスト プレースホルダー 18"/>
          <p:cNvSpPr>
            <a:spLocks noGrp="1"/>
          </p:cNvSpPr>
          <p:nvPr>
            <p:ph type="body" sz="quarter" idx="36" hasCustomPrompt="1"/>
          </p:nvPr>
        </p:nvSpPr>
        <p:spPr>
          <a:xfrm>
            <a:off x="5125916" y="250119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39" name="テキスト プレースホルダー 18"/>
          <p:cNvSpPr>
            <a:spLocks noGrp="1"/>
          </p:cNvSpPr>
          <p:nvPr>
            <p:ph type="body" sz="quarter" idx="37" hasCustomPrompt="1"/>
          </p:nvPr>
        </p:nvSpPr>
        <p:spPr>
          <a:xfrm>
            <a:off x="5125916" y="454085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18"/>
          <p:cNvSpPr>
            <a:spLocks noGrp="1"/>
          </p:cNvSpPr>
          <p:nvPr>
            <p:ph type="body" sz="quarter" idx="38" hasCustomPrompt="1"/>
          </p:nvPr>
        </p:nvSpPr>
        <p:spPr>
          <a:xfrm>
            <a:off x="5125916" y="517820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18"/>
          <p:cNvSpPr>
            <a:spLocks noGrp="1"/>
          </p:cNvSpPr>
          <p:nvPr>
            <p:ph type="body" sz="quarter" idx="39" hasCustomPrompt="1"/>
          </p:nvPr>
        </p:nvSpPr>
        <p:spPr>
          <a:xfrm>
            <a:off x="5125916" y="581555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18"/>
          <p:cNvSpPr>
            <a:spLocks noGrp="1"/>
          </p:cNvSpPr>
          <p:nvPr>
            <p:ph type="body" sz="quarter" idx="40" hasCustomPrompt="1"/>
          </p:nvPr>
        </p:nvSpPr>
        <p:spPr>
          <a:xfrm>
            <a:off x="5125916" y="645289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9301041" y="2492882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9301041" y="3131802"/>
            <a:ext cx="3867394" cy="1269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9301041" y="4371934"/>
            <a:ext cx="3867394" cy="28054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/>
          <p:cNvSpPr/>
          <p:nvPr userDrawn="1"/>
        </p:nvSpPr>
        <p:spPr>
          <a:xfrm>
            <a:off x="9301041" y="7184527"/>
            <a:ext cx="3867394" cy="246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18"/>
          <p:cNvSpPr>
            <a:spLocks noGrp="1"/>
          </p:cNvSpPr>
          <p:nvPr>
            <p:ph type="body" sz="quarter" idx="41" hasCustomPrompt="1"/>
          </p:nvPr>
        </p:nvSpPr>
        <p:spPr>
          <a:xfrm>
            <a:off x="9301041" y="3136497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48" name="テキスト プレースホルダー 18"/>
          <p:cNvSpPr>
            <a:spLocks noGrp="1"/>
          </p:cNvSpPr>
          <p:nvPr>
            <p:ph type="body" sz="quarter" idx="42" hasCustomPrompt="1"/>
          </p:nvPr>
        </p:nvSpPr>
        <p:spPr>
          <a:xfrm>
            <a:off x="9301041" y="2497577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49" name="テキスト プレースホルダー 18"/>
          <p:cNvSpPr>
            <a:spLocks noGrp="1"/>
          </p:cNvSpPr>
          <p:nvPr>
            <p:ph type="body" sz="quarter" idx="43" hasCustomPrompt="1"/>
          </p:nvPr>
        </p:nvSpPr>
        <p:spPr>
          <a:xfrm>
            <a:off x="9301041" y="4537236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テキスト プレースホルダー 18"/>
          <p:cNvSpPr>
            <a:spLocks noGrp="1"/>
          </p:cNvSpPr>
          <p:nvPr>
            <p:ph type="body" sz="quarter" idx="44" hasCustomPrompt="1"/>
          </p:nvPr>
        </p:nvSpPr>
        <p:spPr>
          <a:xfrm>
            <a:off x="9301041" y="517458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18"/>
          <p:cNvSpPr>
            <a:spLocks noGrp="1"/>
          </p:cNvSpPr>
          <p:nvPr>
            <p:ph type="body" sz="quarter" idx="45" hasCustomPrompt="1"/>
          </p:nvPr>
        </p:nvSpPr>
        <p:spPr>
          <a:xfrm>
            <a:off x="9301041" y="5811930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2" name="テキスト プレースホルダー 18"/>
          <p:cNvSpPr>
            <a:spLocks noGrp="1"/>
          </p:cNvSpPr>
          <p:nvPr>
            <p:ph type="body" sz="quarter" idx="46" hasCustomPrompt="1"/>
          </p:nvPr>
        </p:nvSpPr>
        <p:spPr>
          <a:xfrm>
            <a:off x="9301041" y="644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3476166" y="2497577"/>
            <a:ext cx="3867394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3476166" y="3136497"/>
            <a:ext cx="3867394" cy="12699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+mj-lt"/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3476166" y="4376629"/>
            <a:ext cx="3867394" cy="2805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3476166" y="7189222"/>
            <a:ext cx="3867394" cy="2461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18"/>
          <p:cNvSpPr>
            <a:spLocks noGrp="1"/>
          </p:cNvSpPr>
          <p:nvPr>
            <p:ph type="body" sz="quarter" idx="47" hasCustomPrompt="1"/>
          </p:nvPr>
        </p:nvSpPr>
        <p:spPr>
          <a:xfrm>
            <a:off x="13476166" y="3141192"/>
            <a:ext cx="3867394" cy="1230742"/>
          </a:xfrm>
          <a:noFill/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8" name="テキスト プレースホルダー 18"/>
          <p:cNvSpPr>
            <a:spLocks noGrp="1"/>
          </p:cNvSpPr>
          <p:nvPr>
            <p:ph type="body" sz="quarter" idx="48" hasCustomPrompt="1"/>
          </p:nvPr>
        </p:nvSpPr>
        <p:spPr>
          <a:xfrm>
            <a:off x="13476166" y="2502272"/>
            <a:ext cx="3867394" cy="648000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Table Header</a:t>
            </a:r>
            <a:endParaRPr kumimoji="1" lang="ja-JP" altLang="en-US" dirty="0"/>
          </a:p>
        </p:txBody>
      </p:sp>
      <p:sp>
        <p:nvSpPr>
          <p:cNvPr id="59" name="テキスト プレースホルダー 18"/>
          <p:cNvSpPr>
            <a:spLocks noGrp="1"/>
          </p:cNvSpPr>
          <p:nvPr>
            <p:ph type="body" sz="quarter" idx="49" hasCustomPrompt="1"/>
          </p:nvPr>
        </p:nvSpPr>
        <p:spPr>
          <a:xfrm>
            <a:off x="13476166" y="4541931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18"/>
          <p:cNvSpPr>
            <a:spLocks noGrp="1"/>
          </p:cNvSpPr>
          <p:nvPr>
            <p:ph type="body" sz="quarter" idx="50" hasCustomPrompt="1"/>
          </p:nvPr>
        </p:nvSpPr>
        <p:spPr>
          <a:xfrm>
            <a:off x="13476166" y="5179278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テキスト プレースホルダー 18"/>
          <p:cNvSpPr>
            <a:spLocks noGrp="1"/>
          </p:cNvSpPr>
          <p:nvPr>
            <p:ph type="body" sz="quarter" idx="51" hasCustomPrompt="1"/>
          </p:nvPr>
        </p:nvSpPr>
        <p:spPr>
          <a:xfrm>
            <a:off x="13476166" y="5816625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2" name="テキスト プレースホルダー 18"/>
          <p:cNvSpPr>
            <a:spLocks noGrp="1"/>
          </p:cNvSpPr>
          <p:nvPr>
            <p:ph type="body" sz="quarter" idx="52" hasCustomPrompt="1"/>
          </p:nvPr>
        </p:nvSpPr>
        <p:spPr>
          <a:xfrm>
            <a:off x="13476166" y="6453973"/>
            <a:ext cx="3867394" cy="529194"/>
          </a:xfrm>
          <a:noFill/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51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50"/>
                            </p:stCondLst>
                            <p:childTnLst>
                              <p:par>
                                <p:cTn id="8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150"/>
                            </p:stCondLst>
                            <p:childTnLst>
                              <p:par>
                                <p:cTn id="11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15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695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  <p:bldP spid="27" grpId="0" animBg="1"/>
      <p:bldP spid="28" grpId="0" animBg="1"/>
      <p:bldP spid="2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animBg="1"/>
      <p:bldP spid="35" grpId="0" animBg="1"/>
      <p:bldP spid="36" grpId="0" animBg="1"/>
      <p:bldP spid="3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 animBg="1"/>
      <p:bldP spid="46" grpId="0" animBg="1"/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2128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2128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332240" y="4416703"/>
            <a:ext cx="161121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60594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60594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6671545" y="4416703"/>
            <a:ext cx="161121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99899" y="4698914"/>
            <a:ext cx="5166812" cy="2908386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899899" y="3578967"/>
            <a:ext cx="5166812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010850" y="4416703"/>
            <a:ext cx="161121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33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/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7090483" y="3840023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8257714" y="7240469"/>
            <a:ext cx="1772573" cy="28871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8257714" y="7624159"/>
            <a:ext cx="1772573" cy="598272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9163230" y="2737514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10007427" y="3840690"/>
            <a:ext cx="1186761" cy="1961880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9170850" y="5318355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7344063" y="2736847"/>
            <a:ext cx="1777378" cy="1596296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7377018" y="5317688"/>
            <a:ext cx="1736803" cy="1828474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9606200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10355359" y="4571965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9606200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127545" y="580925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7438415" y="4566571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8127545" y="3206428"/>
            <a:ext cx="490896" cy="490896"/>
          </a:xfrm>
        </p:spPr>
        <p:txBody>
          <a:bodyPr>
            <a:norm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6054938" y="8866801"/>
            <a:ext cx="6178123" cy="535813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6054938" y="8327013"/>
            <a:ext cx="6178123" cy="58684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1744227" y="6687801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744228" y="6190387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744226" y="4699440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1744227" y="4202026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11010972" y="2654827"/>
            <a:ext cx="4608971" cy="913630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11010973" y="2157413"/>
            <a:ext cx="4608971" cy="54446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2481511" y="265482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2481512" y="217673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879065" y="4699017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879066" y="4220927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959396" y="6687909"/>
            <a:ext cx="4608971" cy="913630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959397" y="6209819"/>
            <a:ext cx="4608971" cy="525141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10042919" y="2238375"/>
            <a:ext cx="776782" cy="1159325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10846255" y="4474259"/>
            <a:ext cx="897972" cy="3431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10097096" y="6054699"/>
            <a:ext cx="1647132" cy="4079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6568368" y="6054699"/>
            <a:ext cx="1559177" cy="4176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6488037" y="4483498"/>
            <a:ext cx="950378" cy="32852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7090483" y="2439308"/>
            <a:ext cx="1282510" cy="767120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3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50"/>
                            </p:stCondLst>
                            <p:childTnLst>
                              <p:par>
                                <p:cTn id="1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750"/>
                            </p:stCondLst>
                            <p:childTnLst>
                              <p:par>
                                <p:cTn id="1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2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7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250"/>
                            </p:stCondLst>
                            <p:childTnLst>
                              <p:par>
                                <p:cTn id="17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75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25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750"/>
                            </p:stCondLst>
                            <p:childTnLst>
                              <p:par>
                                <p:cTn id="18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5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75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50"/>
                            </p:stCondLst>
                            <p:childTnLst>
                              <p:par>
                                <p:cTn id="1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750"/>
                            </p:stCondLst>
                            <p:childTnLst>
                              <p:par>
                                <p:cTn id="2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25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750"/>
                            </p:stCondLst>
                            <p:childTnLst>
                              <p:par>
                                <p:cTn id="2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51" grpId="0" animBg="1"/>
      <p:bldP spid="76" grpId="0" animBg="1"/>
      <p:bldP spid="76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アーチ 47"/>
          <p:cNvSpPr/>
          <p:nvPr userDrawn="1"/>
        </p:nvSpPr>
        <p:spPr>
          <a:xfrm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アーチ 45"/>
          <p:cNvSpPr/>
          <p:nvPr userDrawn="1"/>
        </p:nvSpPr>
        <p:spPr>
          <a:xfrm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7" name="アーチ 46"/>
          <p:cNvSpPr/>
          <p:nvPr userDrawn="1"/>
        </p:nvSpPr>
        <p:spPr>
          <a:xfrm rot="10800000">
            <a:off x="5752874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9" name="アーチ 48"/>
          <p:cNvSpPr/>
          <p:nvPr userDrawn="1"/>
        </p:nvSpPr>
        <p:spPr>
          <a:xfrm rot="10800000">
            <a:off x="8513310" y="2959781"/>
            <a:ext cx="3976914" cy="3976914"/>
          </a:xfrm>
          <a:prstGeom prst="blockArc">
            <a:avLst>
              <a:gd name="adj1" fmla="val 10800000"/>
              <a:gd name="adj2" fmla="val 0"/>
              <a:gd name="adj3" fmla="val 30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1035" y="3443562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045924" y="2959781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045923" y="5014143"/>
            <a:ext cx="4608971" cy="1922552"/>
          </a:xfrm>
        </p:spPr>
        <p:txBody>
          <a:bodyPr anchor="ctr">
            <a:normAutofit/>
          </a:bodyPr>
          <a:lstStyle>
            <a:lvl1pPr algn="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628325" y="2956517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2628325" y="5014143"/>
            <a:ext cx="4608971" cy="1922552"/>
          </a:xfrm>
        </p:spPr>
        <p:txBody>
          <a:bodyPr anchor="ctr">
            <a:normAutofit/>
          </a:bodyPr>
          <a:lstStyle>
            <a:lvl1pPr algn="l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9297517" y="576900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297516" y="3443561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6501035" y="5780273"/>
            <a:ext cx="2439765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195988" y="7732296"/>
            <a:ext cx="11896024" cy="1522894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570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8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1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u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楕円 34"/>
          <p:cNvSpPr/>
          <p:nvPr userDrawn="1"/>
        </p:nvSpPr>
        <p:spPr>
          <a:xfrm>
            <a:off x="10223622" y="3099867"/>
            <a:ext cx="992116" cy="10084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/>
          <p:cNvSpPr/>
          <p:nvPr userDrawn="1"/>
        </p:nvSpPr>
        <p:spPr>
          <a:xfrm>
            <a:off x="13866888" y="6213624"/>
            <a:ext cx="961809" cy="961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636409" y="6250538"/>
            <a:ext cx="1533779" cy="153377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楕円 30"/>
          <p:cNvSpPr/>
          <p:nvPr userDrawn="1"/>
        </p:nvSpPr>
        <p:spPr>
          <a:xfrm>
            <a:off x="7896962" y="7735218"/>
            <a:ext cx="614369" cy="62448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楕円 29"/>
          <p:cNvSpPr/>
          <p:nvPr userDrawn="1"/>
        </p:nvSpPr>
        <p:spPr>
          <a:xfrm>
            <a:off x="3965059" y="7738314"/>
            <a:ext cx="591738" cy="59173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楕円 4"/>
          <p:cNvSpPr/>
          <p:nvPr userDrawn="1"/>
        </p:nvSpPr>
        <p:spPr>
          <a:xfrm>
            <a:off x="493213" y="2547535"/>
            <a:ext cx="4973638" cy="497363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楕円 18"/>
          <p:cNvSpPr/>
          <p:nvPr userDrawn="1"/>
        </p:nvSpPr>
        <p:spPr>
          <a:xfrm>
            <a:off x="4617888" y="4921333"/>
            <a:ext cx="3785949" cy="3785949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/>
          <p:cNvSpPr/>
          <p:nvPr userDrawn="1"/>
        </p:nvSpPr>
        <p:spPr>
          <a:xfrm>
            <a:off x="7360120" y="3308567"/>
            <a:ext cx="3090795" cy="3090795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/>
          <p:cNvSpPr/>
          <p:nvPr userDrawn="1"/>
        </p:nvSpPr>
        <p:spPr>
          <a:xfrm>
            <a:off x="9437184" y="5014698"/>
            <a:ext cx="3557109" cy="3557109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/>
          <p:cNvSpPr/>
          <p:nvPr userDrawn="1"/>
        </p:nvSpPr>
        <p:spPr>
          <a:xfrm>
            <a:off x="12055396" y="2629765"/>
            <a:ext cx="3944488" cy="394448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/>
          <p:cNvSpPr/>
          <p:nvPr userDrawn="1"/>
        </p:nvSpPr>
        <p:spPr>
          <a:xfrm>
            <a:off x="14947018" y="5399098"/>
            <a:ext cx="2788308" cy="2788308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/>
          <p:cNvSpPr/>
          <p:nvPr userDrawn="1"/>
        </p:nvSpPr>
        <p:spPr>
          <a:xfrm>
            <a:off x="5534416" y="3223041"/>
            <a:ext cx="1029225" cy="10292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/>
          <p:cNvSpPr/>
          <p:nvPr userDrawn="1"/>
        </p:nvSpPr>
        <p:spPr>
          <a:xfrm>
            <a:off x="493213" y="2370479"/>
            <a:ext cx="855529" cy="8555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/>
          <p:cNvSpPr/>
          <p:nvPr userDrawn="1"/>
        </p:nvSpPr>
        <p:spPr>
          <a:xfrm>
            <a:off x="13027675" y="7247023"/>
            <a:ext cx="742541" cy="74254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楕円 33"/>
          <p:cNvSpPr/>
          <p:nvPr userDrawn="1"/>
        </p:nvSpPr>
        <p:spPr>
          <a:xfrm>
            <a:off x="16966759" y="4532006"/>
            <a:ext cx="884808" cy="88480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75547" y="3719292"/>
            <a:ext cx="4608971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108616" y="3583183"/>
            <a:ext cx="3838048" cy="52514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9632132" y="5404718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4908081" y="5382994"/>
            <a:ext cx="3167212" cy="122168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71550" y="4397766"/>
            <a:ext cx="3936531" cy="1937350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4639094" y="6688663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9608595" y="6648520"/>
            <a:ext cx="32142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12175047" y="4237086"/>
            <a:ext cx="3705186" cy="1317496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7409364" y="4255782"/>
            <a:ext cx="2992308" cy="1161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36" hasCustomPrompt="1"/>
          </p:nvPr>
        </p:nvSpPr>
        <p:spPr>
          <a:xfrm>
            <a:off x="15070315" y="6146235"/>
            <a:ext cx="2534050" cy="12951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52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 animBg="1"/>
      <p:bldP spid="24" grpId="0" animBg="1"/>
      <p:bldP spid="31" grpId="0" animBg="1"/>
      <p:bldP spid="30" grpId="0" animBg="1"/>
      <p:bldP spid="5" grpId="0" animBg="1"/>
      <p:bldP spid="19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4" grpId="0" animBg="1"/>
      <p:bldP spid="36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stCxn id="5" idx="7"/>
            <a:endCxn id="8" idx="0"/>
          </p:cNvCxnSpPr>
          <p:nvPr userDrawn="1"/>
        </p:nvCxnSpPr>
        <p:spPr>
          <a:xfrm>
            <a:off x="9144001" y="2890044"/>
            <a:ext cx="0" cy="1186994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涙形 4"/>
          <p:cNvSpPr/>
          <p:nvPr userDrawn="1"/>
        </p:nvSpPr>
        <p:spPr>
          <a:xfrm rot="8100000">
            <a:off x="8836980" y="2148831"/>
            <a:ext cx="614041" cy="614041"/>
          </a:xfrm>
          <a:prstGeom prst="teardrop">
            <a:avLst/>
          </a:prstGeom>
          <a:solidFill>
            <a:schemeClr val="tx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837415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89621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76526" y="461325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2" name="直線コネクタ 21"/>
          <p:cNvCxnSpPr>
            <a:stCxn id="8" idx="4"/>
            <a:endCxn id="24" idx="0"/>
          </p:cNvCxnSpPr>
          <p:nvPr userDrawn="1"/>
        </p:nvCxnSpPr>
        <p:spPr>
          <a:xfrm>
            <a:off x="9144001" y="4462435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1"/>
            <a:endCxn id="24" idx="6"/>
          </p:cNvCxnSpPr>
          <p:nvPr userDrawn="1"/>
        </p:nvCxnSpPr>
        <p:spPr>
          <a:xfrm flipH="1">
            <a:off x="9336699" y="6126367"/>
            <a:ext cx="629766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5557295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5752851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6694047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5752851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79697" y="646989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96780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55584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76526" y="8272624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40" idx="0"/>
          </p:cNvCxnSpPr>
          <p:nvPr userDrawn="1"/>
        </p:nvCxnSpPr>
        <p:spPr>
          <a:xfrm>
            <a:off x="9144001" y="6319068"/>
            <a:ext cx="0" cy="141594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 flipV="1">
            <a:off x="8335845" y="426973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700663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89621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27708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>
            <a:stCxn id="40" idx="4"/>
          </p:cNvCxnSpPr>
          <p:nvPr userDrawn="1"/>
        </p:nvCxnSpPr>
        <p:spPr>
          <a:xfrm>
            <a:off x="9144001" y="8120407"/>
            <a:ext cx="0" cy="216500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58635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55584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4077038"/>
            <a:ext cx="385397" cy="385397"/>
          </a:xfrm>
          <a:prstGeom prst="ellipse">
            <a:avLst/>
          </a:prstGeom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5933671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35010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00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75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25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5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4" grpId="0" animBg="1"/>
      <p:bldP spid="4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 userDrawn="1"/>
        </p:nvGrpSpPr>
        <p:grpSpPr>
          <a:xfrm>
            <a:off x="5823561" y="4418122"/>
            <a:ext cx="1940630" cy="72008"/>
            <a:chOff x="6119664" y="3270498"/>
            <a:chExt cx="1940630" cy="72008"/>
          </a:xfrm>
        </p:grpSpPr>
        <p:sp>
          <p:nvSpPr>
            <p:cNvPr id="10" name="正方形/長方形 9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5712608" y="4698914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5712608" y="3578967"/>
            <a:ext cx="8545863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4156530" y="2953658"/>
            <a:ext cx="1391649" cy="1117600"/>
          </a:xfrm>
          <a:custGeom>
            <a:avLst/>
            <a:gdLst/>
            <a:ahLst/>
            <a:cxnLst/>
            <a:rect l="l" t="t" r="r" b="b"/>
            <a:pathLst>
              <a:path w="1391649" h="1117600">
                <a:moveTo>
                  <a:pt x="641350" y="0"/>
                </a:moveTo>
                <a:cubicBezTo>
                  <a:pt x="995558" y="0"/>
                  <a:pt x="1282700" y="250183"/>
                  <a:pt x="1282700" y="558800"/>
                </a:cubicBezTo>
                <a:cubicBezTo>
                  <a:pt x="1282700" y="678010"/>
                  <a:pt x="1239857" y="788500"/>
                  <a:pt x="1166143" y="878649"/>
                </a:cubicBezTo>
                <a:cubicBezTo>
                  <a:pt x="1228612" y="951179"/>
                  <a:pt x="1306525" y="1002662"/>
                  <a:pt x="1391649" y="1064962"/>
                </a:cubicBezTo>
                <a:lnTo>
                  <a:pt x="1016117" y="1010533"/>
                </a:lnTo>
                <a:cubicBezTo>
                  <a:pt x="911360" y="1078369"/>
                  <a:pt x="781613" y="1117600"/>
                  <a:pt x="641350" y="1117600"/>
                </a:cubicBezTo>
                <a:cubicBezTo>
                  <a:pt x="287142" y="1117600"/>
                  <a:pt x="0" y="867417"/>
                  <a:pt x="0" y="558800"/>
                </a:cubicBezTo>
                <a:cubicBezTo>
                  <a:pt x="0" y="250183"/>
                  <a:pt x="287142" y="0"/>
                  <a:pt x="641350" y="0"/>
                </a:cubicBezTo>
                <a:close/>
              </a:path>
            </a:pathLst>
          </a:cu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1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7396828" y="496966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6751137" y="496966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043695" y="496966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669212" y="5250457"/>
            <a:ext cx="8545863" cy="2366282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233749" y="2732842"/>
            <a:ext cx="6574129" cy="2144700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817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2696029" y="1767115"/>
            <a:ext cx="3548742" cy="3548742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825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15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65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65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65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65"/>
                            </p:stCondLst>
                            <p:childTnLst>
                              <p:par>
                                <p:cTn id="4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65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65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65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65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65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18287643" cy="354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32" hasCustomPrompt="1"/>
          </p:nvPr>
        </p:nvSpPr>
        <p:spPr>
          <a:xfrm>
            <a:off x="1217446" y="1271786"/>
            <a:ext cx="6504961" cy="4045273"/>
          </a:xfrm>
          <a:custGeom>
            <a:avLst/>
            <a:gdLst>
              <a:gd name="connsiteX0" fmla="*/ 984238 w 6504961"/>
              <a:gd name="connsiteY0" fmla="*/ 3553896 h 4045273"/>
              <a:gd name="connsiteX1" fmla="*/ 1475615 w 6504961"/>
              <a:gd name="connsiteY1" fmla="*/ 3553896 h 4045273"/>
              <a:gd name="connsiteX2" fmla="*/ 1475615 w 6504961"/>
              <a:gd name="connsiteY2" fmla="*/ 4045273 h 4045273"/>
              <a:gd name="connsiteX3" fmla="*/ 984238 w 6504961"/>
              <a:gd name="connsiteY3" fmla="*/ 4045273 h 4045273"/>
              <a:gd name="connsiteX4" fmla="*/ 0 w 6504961"/>
              <a:gd name="connsiteY4" fmla="*/ 3551920 h 4045273"/>
              <a:gd name="connsiteX5" fmla="*/ 491377 w 6504961"/>
              <a:gd name="connsiteY5" fmla="*/ 3551920 h 4045273"/>
              <a:gd name="connsiteX6" fmla="*/ 491377 w 6504961"/>
              <a:gd name="connsiteY6" fmla="*/ 4043297 h 4045273"/>
              <a:gd name="connsiteX7" fmla="*/ 0 w 6504961"/>
              <a:gd name="connsiteY7" fmla="*/ 4043297 h 4045273"/>
              <a:gd name="connsiteX8" fmla="*/ 492861 w 6504961"/>
              <a:gd name="connsiteY8" fmla="*/ 3060543 h 4045273"/>
              <a:gd name="connsiteX9" fmla="*/ 984238 w 6504961"/>
              <a:gd name="connsiteY9" fmla="*/ 3060543 h 4045273"/>
              <a:gd name="connsiteX10" fmla="*/ 984238 w 6504961"/>
              <a:gd name="connsiteY10" fmla="*/ 3551920 h 4045273"/>
              <a:gd name="connsiteX11" fmla="*/ 492861 w 6504961"/>
              <a:gd name="connsiteY11" fmla="*/ 3551920 h 4045273"/>
              <a:gd name="connsiteX12" fmla="*/ 5518702 w 6504961"/>
              <a:gd name="connsiteY12" fmla="*/ 499760 h 4045273"/>
              <a:gd name="connsiteX13" fmla="*/ 6010079 w 6504961"/>
              <a:gd name="connsiteY13" fmla="*/ 499760 h 4045273"/>
              <a:gd name="connsiteX14" fmla="*/ 6010079 w 6504961"/>
              <a:gd name="connsiteY14" fmla="*/ 991137 h 4045273"/>
              <a:gd name="connsiteX15" fmla="*/ 5518702 w 6504961"/>
              <a:gd name="connsiteY15" fmla="*/ 991137 h 4045273"/>
              <a:gd name="connsiteX16" fmla="*/ 1478583 w 6504961"/>
              <a:gd name="connsiteY16" fmla="*/ 495329 h 4045273"/>
              <a:gd name="connsiteX17" fmla="*/ 5027325 w 6504961"/>
              <a:gd name="connsiteY17" fmla="*/ 495329 h 4045273"/>
              <a:gd name="connsiteX18" fmla="*/ 5027325 w 6504961"/>
              <a:gd name="connsiteY18" fmla="*/ 4044071 h 4045273"/>
              <a:gd name="connsiteX19" fmla="*/ 1478583 w 6504961"/>
              <a:gd name="connsiteY19" fmla="*/ 4044071 h 4045273"/>
              <a:gd name="connsiteX20" fmla="*/ 6010079 w 6504961"/>
              <a:gd name="connsiteY20" fmla="*/ 0 h 4045273"/>
              <a:gd name="connsiteX21" fmla="*/ 6504961 w 6504961"/>
              <a:gd name="connsiteY21" fmla="*/ 0 h 4045273"/>
              <a:gd name="connsiteX22" fmla="*/ 6504961 w 6504961"/>
              <a:gd name="connsiteY22" fmla="*/ 494882 h 4045273"/>
              <a:gd name="connsiteX23" fmla="*/ 6010079 w 6504961"/>
              <a:gd name="connsiteY23" fmla="*/ 494882 h 4045273"/>
              <a:gd name="connsiteX24" fmla="*/ 5027325 w 6504961"/>
              <a:gd name="connsiteY24" fmla="*/ 0 h 4045273"/>
              <a:gd name="connsiteX25" fmla="*/ 5518702 w 6504961"/>
              <a:gd name="connsiteY25" fmla="*/ 0 h 4045273"/>
              <a:gd name="connsiteX26" fmla="*/ 5518702 w 6504961"/>
              <a:gd name="connsiteY26" fmla="*/ 491377 h 4045273"/>
              <a:gd name="connsiteX27" fmla="*/ 5027325 w 6504961"/>
              <a:gd name="connsiteY27" fmla="*/ 491377 h 4045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504961" h="4045273">
                <a:moveTo>
                  <a:pt x="984238" y="3553896"/>
                </a:moveTo>
                <a:lnTo>
                  <a:pt x="1475615" y="3553896"/>
                </a:lnTo>
                <a:lnTo>
                  <a:pt x="1475615" y="4045273"/>
                </a:lnTo>
                <a:lnTo>
                  <a:pt x="984238" y="4045273"/>
                </a:lnTo>
                <a:close/>
                <a:moveTo>
                  <a:pt x="0" y="3551920"/>
                </a:moveTo>
                <a:lnTo>
                  <a:pt x="491377" y="3551920"/>
                </a:lnTo>
                <a:lnTo>
                  <a:pt x="491377" y="4043297"/>
                </a:lnTo>
                <a:lnTo>
                  <a:pt x="0" y="4043297"/>
                </a:lnTo>
                <a:close/>
                <a:moveTo>
                  <a:pt x="492861" y="3060543"/>
                </a:moveTo>
                <a:lnTo>
                  <a:pt x="984238" y="3060543"/>
                </a:lnTo>
                <a:lnTo>
                  <a:pt x="984238" y="3551920"/>
                </a:lnTo>
                <a:lnTo>
                  <a:pt x="492861" y="3551920"/>
                </a:lnTo>
                <a:close/>
                <a:moveTo>
                  <a:pt x="5518702" y="499760"/>
                </a:moveTo>
                <a:lnTo>
                  <a:pt x="6010079" y="499760"/>
                </a:lnTo>
                <a:lnTo>
                  <a:pt x="6010079" y="991137"/>
                </a:lnTo>
                <a:lnTo>
                  <a:pt x="5518702" y="991137"/>
                </a:lnTo>
                <a:close/>
                <a:moveTo>
                  <a:pt x="1478583" y="495329"/>
                </a:moveTo>
                <a:lnTo>
                  <a:pt x="5027325" y="495329"/>
                </a:lnTo>
                <a:lnTo>
                  <a:pt x="5027325" y="4044071"/>
                </a:lnTo>
                <a:lnTo>
                  <a:pt x="1478583" y="4044071"/>
                </a:lnTo>
                <a:close/>
                <a:moveTo>
                  <a:pt x="6010079" y="0"/>
                </a:moveTo>
                <a:lnTo>
                  <a:pt x="6504961" y="0"/>
                </a:lnTo>
                <a:lnTo>
                  <a:pt x="6504961" y="494882"/>
                </a:lnTo>
                <a:lnTo>
                  <a:pt x="6010079" y="494882"/>
                </a:lnTo>
                <a:close/>
                <a:moveTo>
                  <a:pt x="5027325" y="0"/>
                </a:moveTo>
                <a:lnTo>
                  <a:pt x="5518702" y="0"/>
                </a:lnTo>
                <a:lnTo>
                  <a:pt x="5518702" y="491377"/>
                </a:lnTo>
                <a:lnTo>
                  <a:pt x="5027325" y="4913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491101" y="2162629"/>
            <a:ext cx="9211879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505615" y="3609069"/>
            <a:ext cx="9211879" cy="1340304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2696029" y="5544457"/>
            <a:ext cx="13021465" cy="1516966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円/楕円 4"/>
          <p:cNvSpPr/>
          <p:nvPr userDrawn="1"/>
        </p:nvSpPr>
        <p:spPr>
          <a:xfrm>
            <a:off x="1070429" y="731882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323686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49781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349781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5" name="円/楕円 4"/>
          <p:cNvSpPr/>
          <p:nvPr userDrawn="1"/>
        </p:nvSpPr>
        <p:spPr>
          <a:xfrm>
            <a:off x="6517930" y="7318828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6771187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797282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797282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  <p:sp>
        <p:nvSpPr>
          <p:cNvPr id="19" name="円/楕円 4"/>
          <p:cNvSpPr/>
          <p:nvPr userDrawn="1"/>
        </p:nvSpPr>
        <p:spPr>
          <a:xfrm>
            <a:off x="11981156" y="7318828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2234413" y="757290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260508" y="7899153"/>
            <a:ext cx="3998405" cy="562841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260508" y="7315496"/>
            <a:ext cx="3998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Put a 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67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15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65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65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6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65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65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65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65"/>
                            </p:stCondLst>
                            <p:childTnLst>
                              <p:par>
                                <p:cTn id="6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65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65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/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図プレースホルダー 15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-794"/>
            <a:ext cx="18287642" cy="7086707"/>
          </a:xfrm>
          <a:custGeom>
            <a:avLst/>
            <a:gdLst>
              <a:gd name="connsiteX0" fmla="*/ 0 w 18287642"/>
              <a:gd name="connsiteY0" fmla="*/ 6438707 h 7086707"/>
              <a:gd name="connsiteX1" fmla="*/ 648000 w 18287642"/>
              <a:gd name="connsiteY1" fmla="*/ 6438707 h 7086707"/>
              <a:gd name="connsiteX2" fmla="*/ 648000 w 18287642"/>
              <a:gd name="connsiteY2" fmla="*/ 7086707 h 7086707"/>
              <a:gd name="connsiteX3" fmla="*/ 0 w 18287642"/>
              <a:gd name="connsiteY3" fmla="*/ 7086707 h 7086707"/>
              <a:gd name="connsiteX4" fmla="*/ 648000 w 18287642"/>
              <a:gd name="connsiteY4" fmla="*/ 5790707 h 7086707"/>
              <a:gd name="connsiteX5" fmla="*/ 1296000 w 18287642"/>
              <a:gd name="connsiteY5" fmla="*/ 5790707 h 7086707"/>
              <a:gd name="connsiteX6" fmla="*/ 1296000 w 18287642"/>
              <a:gd name="connsiteY6" fmla="*/ 6438707 h 7086707"/>
              <a:gd name="connsiteX7" fmla="*/ 648000 w 18287642"/>
              <a:gd name="connsiteY7" fmla="*/ 6438707 h 7086707"/>
              <a:gd name="connsiteX8" fmla="*/ 0 w 18287642"/>
              <a:gd name="connsiteY8" fmla="*/ 0 h 7086707"/>
              <a:gd name="connsiteX9" fmla="*/ 18287642 w 18287642"/>
              <a:gd name="connsiteY9" fmla="*/ 0 h 7086707"/>
              <a:gd name="connsiteX10" fmla="*/ 18287642 w 18287642"/>
              <a:gd name="connsiteY10" fmla="*/ 5142707 h 7086707"/>
              <a:gd name="connsiteX11" fmla="*/ 1944000 w 18287642"/>
              <a:gd name="connsiteY11" fmla="*/ 5142707 h 7086707"/>
              <a:gd name="connsiteX12" fmla="*/ 1944000 w 18287642"/>
              <a:gd name="connsiteY12" fmla="*/ 5790707 h 7086707"/>
              <a:gd name="connsiteX13" fmla="*/ 1296000 w 18287642"/>
              <a:gd name="connsiteY13" fmla="*/ 5790707 h 7086707"/>
              <a:gd name="connsiteX14" fmla="*/ 1296000 w 18287642"/>
              <a:gd name="connsiteY14" fmla="*/ 5142707 h 7086707"/>
              <a:gd name="connsiteX15" fmla="*/ 648000 w 18287642"/>
              <a:gd name="connsiteY15" fmla="*/ 5142707 h 7086707"/>
              <a:gd name="connsiteX16" fmla="*/ 648000 w 18287642"/>
              <a:gd name="connsiteY16" fmla="*/ 5790707 h 7086707"/>
              <a:gd name="connsiteX17" fmla="*/ 0 w 18287642"/>
              <a:gd name="connsiteY17" fmla="*/ 5790707 h 7086707"/>
              <a:gd name="connsiteX18" fmla="*/ 0 w 18287642"/>
              <a:gd name="connsiteY18" fmla="*/ 5142707 h 7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7642" h="7086707">
                <a:moveTo>
                  <a:pt x="0" y="6438707"/>
                </a:moveTo>
                <a:lnTo>
                  <a:pt x="648000" y="6438707"/>
                </a:lnTo>
                <a:lnTo>
                  <a:pt x="648000" y="7086707"/>
                </a:lnTo>
                <a:lnTo>
                  <a:pt x="0" y="7086707"/>
                </a:lnTo>
                <a:close/>
                <a:moveTo>
                  <a:pt x="648000" y="5790707"/>
                </a:moveTo>
                <a:lnTo>
                  <a:pt x="1296000" y="5790707"/>
                </a:lnTo>
                <a:lnTo>
                  <a:pt x="1296000" y="6438707"/>
                </a:lnTo>
                <a:lnTo>
                  <a:pt x="648000" y="6438707"/>
                </a:lnTo>
                <a:close/>
                <a:moveTo>
                  <a:pt x="0" y="0"/>
                </a:moveTo>
                <a:lnTo>
                  <a:pt x="18287642" y="0"/>
                </a:lnTo>
                <a:lnTo>
                  <a:pt x="18287642" y="5142707"/>
                </a:lnTo>
                <a:lnTo>
                  <a:pt x="1944000" y="5142707"/>
                </a:lnTo>
                <a:lnTo>
                  <a:pt x="1944000" y="5790707"/>
                </a:lnTo>
                <a:lnTo>
                  <a:pt x="1296000" y="5790707"/>
                </a:lnTo>
                <a:lnTo>
                  <a:pt x="1296000" y="5142707"/>
                </a:lnTo>
                <a:lnTo>
                  <a:pt x="648000" y="5142707"/>
                </a:lnTo>
                <a:lnTo>
                  <a:pt x="648000" y="5790707"/>
                </a:lnTo>
                <a:lnTo>
                  <a:pt x="0" y="5790707"/>
                </a:lnTo>
                <a:lnTo>
                  <a:pt x="0" y="514270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1363663" y="0"/>
            <a:ext cx="7504566" cy="102854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061250" y="3122656"/>
            <a:ext cx="8167207" cy="121919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061250" y="5347380"/>
            <a:ext cx="8167207" cy="2882219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061250" y="4283799"/>
            <a:ext cx="8167207" cy="714166"/>
          </a:xfrm>
        </p:spPr>
        <p:txBody>
          <a:bodyPr anchor="t">
            <a:no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4221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6" grpId="1"/>
      <p:bldP spid="23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7" name="図プレースホルダー 46"/>
          <p:cNvSpPr>
            <a:spLocks noGrp="1"/>
          </p:cNvSpPr>
          <p:nvPr>
            <p:ph type="pic" sz="quarter" idx="21" hasCustomPrompt="1"/>
          </p:nvPr>
        </p:nvSpPr>
        <p:spPr>
          <a:xfrm>
            <a:off x="5439454" y="1391478"/>
            <a:ext cx="7409092" cy="3478887"/>
          </a:xfrm>
          <a:custGeom>
            <a:avLst/>
            <a:gdLst>
              <a:gd name="connsiteX0" fmla="*/ 6753718 w 7409092"/>
              <a:gd name="connsiteY0" fmla="*/ 2823513 h 3478887"/>
              <a:gd name="connsiteX1" fmla="*/ 7409092 w 7409092"/>
              <a:gd name="connsiteY1" fmla="*/ 2823513 h 3478887"/>
              <a:gd name="connsiteX2" fmla="*/ 7409092 w 7409092"/>
              <a:gd name="connsiteY2" fmla="*/ 3478887 h 3478887"/>
              <a:gd name="connsiteX3" fmla="*/ 6753718 w 7409092"/>
              <a:gd name="connsiteY3" fmla="*/ 3478887 h 3478887"/>
              <a:gd name="connsiteX4" fmla="*/ 6098344 w 7409092"/>
              <a:gd name="connsiteY4" fmla="*/ 2145252 h 3478887"/>
              <a:gd name="connsiteX5" fmla="*/ 6753718 w 7409092"/>
              <a:gd name="connsiteY5" fmla="*/ 2145252 h 3478887"/>
              <a:gd name="connsiteX6" fmla="*/ 6753718 w 7409092"/>
              <a:gd name="connsiteY6" fmla="*/ 2800626 h 3478887"/>
              <a:gd name="connsiteX7" fmla="*/ 6098344 w 7409092"/>
              <a:gd name="connsiteY7" fmla="*/ 2800626 h 3478887"/>
              <a:gd name="connsiteX8" fmla="*/ 655374 w 7409092"/>
              <a:gd name="connsiteY8" fmla="*/ 655374 h 3478887"/>
              <a:gd name="connsiteX9" fmla="*/ 1310748 w 7409092"/>
              <a:gd name="connsiteY9" fmla="*/ 655374 h 3478887"/>
              <a:gd name="connsiteX10" fmla="*/ 1310748 w 7409092"/>
              <a:gd name="connsiteY10" fmla="*/ 1310748 h 3478887"/>
              <a:gd name="connsiteX11" fmla="*/ 655374 w 7409092"/>
              <a:gd name="connsiteY11" fmla="*/ 1310748 h 3478887"/>
              <a:gd name="connsiteX12" fmla="*/ 1310748 w 7409092"/>
              <a:gd name="connsiteY12" fmla="*/ 0 h 3478887"/>
              <a:gd name="connsiteX13" fmla="*/ 1966122 w 7409092"/>
              <a:gd name="connsiteY13" fmla="*/ 0 h 3478887"/>
              <a:gd name="connsiteX14" fmla="*/ 5422122 w 7409092"/>
              <a:gd name="connsiteY14" fmla="*/ 0 h 3478887"/>
              <a:gd name="connsiteX15" fmla="*/ 5422122 w 7409092"/>
              <a:gd name="connsiteY15" fmla="*/ 1481843 h 3478887"/>
              <a:gd name="connsiteX16" fmla="*/ 6077496 w 7409092"/>
              <a:gd name="connsiteY16" fmla="*/ 1481843 h 3478887"/>
              <a:gd name="connsiteX17" fmla="*/ 6077496 w 7409092"/>
              <a:gd name="connsiteY17" fmla="*/ 2137217 h 3478887"/>
              <a:gd name="connsiteX18" fmla="*/ 5422122 w 7409092"/>
              <a:gd name="connsiteY18" fmla="*/ 2137217 h 3478887"/>
              <a:gd name="connsiteX19" fmla="*/ 5422122 w 7409092"/>
              <a:gd name="connsiteY19" fmla="*/ 2800626 h 3478887"/>
              <a:gd name="connsiteX20" fmla="*/ 6077496 w 7409092"/>
              <a:gd name="connsiteY20" fmla="*/ 2800626 h 3478887"/>
              <a:gd name="connsiteX21" fmla="*/ 6077496 w 7409092"/>
              <a:gd name="connsiteY21" fmla="*/ 3456000 h 3478887"/>
              <a:gd name="connsiteX22" fmla="*/ 5422122 w 7409092"/>
              <a:gd name="connsiteY22" fmla="*/ 3456000 h 3478887"/>
              <a:gd name="connsiteX23" fmla="*/ 1966122 w 7409092"/>
              <a:gd name="connsiteY23" fmla="*/ 3456000 h 3478887"/>
              <a:gd name="connsiteX24" fmla="*/ 1966122 w 7409092"/>
              <a:gd name="connsiteY24" fmla="*/ 1966122 h 3478887"/>
              <a:gd name="connsiteX25" fmla="*/ 1310748 w 7409092"/>
              <a:gd name="connsiteY25" fmla="*/ 1966122 h 3478887"/>
              <a:gd name="connsiteX26" fmla="*/ 1310748 w 7409092"/>
              <a:gd name="connsiteY26" fmla="*/ 1310748 h 3478887"/>
              <a:gd name="connsiteX27" fmla="*/ 1966122 w 7409092"/>
              <a:gd name="connsiteY27" fmla="*/ 1310748 h 3478887"/>
              <a:gd name="connsiteX28" fmla="*/ 1966122 w 7409092"/>
              <a:gd name="connsiteY28" fmla="*/ 655374 h 3478887"/>
              <a:gd name="connsiteX29" fmla="*/ 1310748 w 7409092"/>
              <a:gd name="connsiteY29" fmla="*/ 655374 h 3478887"/>
              <a:gd name="connsiteX30" fmla="*/ 0 w 7409092"/>
              <a:gd name="connsiteY30" fmla="*/ 0 h 3478887"/>
              <a:gd name="connsiteX31" fmla="*/ 655374 w 7409092"/>
              <a:gd name="connsiteY31" fmla="*/ 0 h 3478887"/>
              <a:gd name="connsiteX32" fmla="*/ 655374 w 7409092"/>
              <a:gd name="connsiteY32" fmla="*/ 655374 h 3478887"/>
              <a:gd name="connsiteX33" fmla="*/ 0 w 7409092"/>
              <a:gd name="connsiteY33" fmla="*/ 655374 h 347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09092" h="3478887">
                <a:moveTo>
                  <a:pt x="6753718" y="2823513"/>
                </a:moveTo>
                <a:lnTo>
                  <a:pt x="7409092" y="2823513"/>
                </a:lnTo>
                <a:lnTo>
                  <a:pt x="7409092" y="3478887"/>
                </a:lnTo>
                <a:lnTo>
                  <a:pt x="6753718" y="3478887"/>
                </a:lnTo>
                <a:close/>
                <a:moveTo>
                  <a:pt x="6098344" y="2145252"/>
                </a:moveTo>
                <a:lnTo>
                  <a:pt x="6753718" y="2145252"/>
                </a:lnTo>
                <a:lnTo>
                  <a:pt x="6753718" y="2800626"/>
                </a:lnTo>
                <a:lnTo>
                  <a:pt x="6098344" y="2800626"/>
                </a:lnTo>
                <a:close/>
                <a:moveTo>
                  <a:pt x="655374" y="655374"/>
                </a:moveTo>
                <a:lnTo>
                  <a:pt x="1310748" y="655374"/>
                </a:lnTo>
                <a:lnTo>
                  <a:pt x="1310748" y="1310748"/>
                </a:lnTo>
                <a:lnTo>
                  <a:pt x="655374" y="1310748"/>
                </a:lnTo>
                <a:close/>
                <a:moveTo>
                  <a:pt x="1310748" y="0"/>
                </a:moveTo>
                <a:lnTo>
                  <a:pt x="1966122" y="0"/>
                </a:lnTo>
                <a:lnTo>
                  <a:pt x="5422122" y="0"/>
                </a:lnTo>
                <a:lnTo>
                  <a:pt x="5422122" y="1481843"/>
                </a:lnTo>
                <a:lnTo>
                  <a:pt x="6077496" y="1481843"/>
                </a:lnTo>
                <a:lnTo>
                  <a:pt x="6077496" y="2137217"/>
                </a:lnTo>
                <a:lnTo>
                  <a:pt x="5422122" y="2137217"/>
                </a:lnTo>
                <a:lnTo>
                  <a:pt x="5422122" y="2800626"/>
                </a:lnTo>
                <a:lnTo>
                  <a:pt x="6077496" y="2800626"/>
                </a:lnTo>
                <a:lnTo>
                  <a:pt x="6077496" y="3456000"/>
                </a:lnTo>
                <a:lnTo>
                  <a:pt x="5422122" y="3456000"/>
                </a:lnTo>
                <a:lnTo>
                  <a:pt x="1966122" y="3456000"/>
                </a:lnTo>
                <a:lnTo>
                  <a:pt x="1966122" y="1966122"/>
                </a:lnTo>
                <a:lnTo>
                  <a:pt x="1310748" y="1966122"/>
                </a:lnTo>
                <a:lnTo>
                  <a:pt x="1310748" y="1310748"/>
                </a:lnTo>
                <a:lnTo>
                  <a:pt x="1966122" y="1310748"/>
                </a:lnTo>
                <a:lnTo>
                  <a:pt x="1966122" y="655374"/>
                </a:lnTo>
                <a:lnTo>
                  <a:pt x="1310748" y="655374"/>
                </a:lnTo>
                <a:close/>
                <a:moveTo>
                  <a:pt x="0" y="0"/>
                </a:moveTo>
                <a:lnTo>
                  <a:pt x="655374" y="0"/>
                </a:lnTo>
                <a:lnTo>
                  <a:pt x="655374" y="655374"/>
                </a:lnTo>
                <a:lnTo>
                  <a:pt x="0" y="655374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noFill/>
          </a:ln>
          <a:effectLst/>
        </p:spPr>
        <p:txBody>
          <a:bodyPr wrap="square">
            <a:noAutofit/>
          </a:bodyPr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96" y="5250023"/>
            <a:ext cx="12572808" cy="69163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96" y="5959390"/>
            <a:ext cx="12572808" cy="735120"/>
          </a:xfrm>
        </p:spPr>
        <p:txBody>
          <a:bodyPr anchor="t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8808185" y="67608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8162494" y="67608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455052" y="67608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43436" y="7049366"/>
            <a:ext cx="11401128" cy="1968288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00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15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15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animBg="1"/>
      <p:bldP spid="53" grpId="0">
        <p:tmplLst>
          <p:tmpl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92384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92384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403335" y="3304489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14348" y="3528644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914348" y="2539323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025299" y="3304489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292384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292384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1403335" y="6669410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14348" y="6893565"/>
            <a:ext cx="7080405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9914348" y="5904244"/>
            <a:ext cx="7080405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025299" y="6669410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51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&amp; 3 Icons,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図プレースホルダー 76"/>
          <p:cNvSpPr>
            <a:spLocks noGrp="1"/>
          </p:cNvSpPr>
          <p:nvPr>
            <p:ph type="pic" sz="quarter" idx="34" hasCustomPrompt="1"/>
          </p:nvPr>
        </p:nvSpPr>
        <p:spPr>
          <a:xfrm>
            <a:off x="-2" y="0"/>
            <a:ext cx="18288002" cy="7085913"/>
          </a:xfrm>
          <a:custGeom>
            <a:avLst/>
            <a:gdLst>
              <a:gd name="connsiteX0" fmla="*/ 0 w 18288002"/>
              <a:gd name="connsiteY0" fmla="*/ 6437913 h 7085913"/>
              <a:gd name="connsiteX1" fmla="*/ 648000 w 18288002"/>
              <a:gd name="connsiteY1" fmla="*/ 6437913 h 7085913"/>
              <a:gd name="connsiteX2" fmla="*/ 648000 w 18288002"/>
              <a:gd name="connsiteY2" fmla="*/ 7085913 h 7085913"/>
              <a:gd name="connsiteX3" fmla="*/ 0 w 18288002"/>
              <a:gd name="connsiteY3" fmla="*/ 7085913 h 7085913"/>
              <a:gd name="connsiteX4" fmla="*/ 3 w 18288002"/>
              <a:gd name="connsiteY4" fmla="*/ 0 h 7085913"/>
              <a:gd name="connsiteX5" fmla="*/ 18288002 w 18288002"/>
              <a:gd name="connsiteY5" fmla="*/ 0 h 7085913"/>
              <a:gd name="connsiteX6" fmla="*/ 18288002 w 18288002"/>
              <a:gd name="connsiteY6" fmla="*/ 5141913 h 7085913"/>
              <a:gd name="connsiteX7" fmla="*/ 1944001 w 18288002"/>
              <a:gd name="connsiteY7" fmla="*/ 5141913 h 7085913"/>
              <a:gd name="connsiteX8" fmla="*/ 1944001 w 18288002"/>
              <a:gd name="connsiteY8" fmla="*/ 5789913 h 7085913"/>
              <a:gd name="connsiteX9" fmla="*/ 1296001 w 18288002"/>
              <a:gd name="connsiteY9" fmla="*/ 5789913 h 7085913"/>
              <a:gd name="connsiteX10" fmla="*/ 1296001 w 18288002"/>
              <a:gd name="connsiteY10" fmla="*/ 5141913 h 7085913"/>
              <a:gd name="connsiteX11" fmla="*/ 648001 w 18288002"/>
              <a:gd name="connsiteY11" fmla="*/ 5141913 h 7085913"/>
              <a:gd name="connsiteX12" fmla="*/ 648001 w 18288002"/>
              <a:gd name="connsiteY12" fmla="*/ 5789913 h 7085913"/>
              <a:gd name="connsiteX13" fmla="*/ 1296001 w 18288002"/>
              <a:gd name="connsiteY13" fmla="*/ 5789913 h 7085913"/>
              <a:gd name="connsiteX14" fmla="*/ 1296001 w 18288002"/>
              <a:gd name="connsiteY14" fmla="*/ 6437913 h 7085913"/>
              <a:gd name="connsiteX15" fmla="*/ 648001 w 18288002"/>
              <a:gd name="connsiteY15" fmla="*/ 6437913 h 7085913"/>
              <a:gd name="connsiteX16" fmla="*/ 648001 w 18288002"/>
              <a:gd name="connsiteY16" fmla="*/ 5789913 h 7085913"/>
              <a:gd name="connsiteX17" fmla="*/ 1 w 18288002"/>
              <a:gd name="connsiteY17" fmla="*/ 5789913 h 7085913"/>
              <a:gd name="connsiteX18" fmla="*/ 1 w 18288002"/>
              <a:gd name="connsiteY18" fmla="*/ 5141913 h 7085913"/>
              <a:gd name="connsiteX19" fmla="*/ 3 w 18288002"/>
              <a:gd name="connsiteY19" fmla="*/ 5141913 h 708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002" h="7085913">
                <a:moveTo>
                  <a:pt x="0" y="6437913"/>
                </a:moveTo>
                <a:lnTo>
                  <a:pt x="648000" y="6437913"/>
                </a:lnTo>
                <a:lnTo>
                  <a:pt x="648000" y="7085913"/>
                </a:lnTo>
                <a:lnTo>
                  <a:pt x="0" y="7085913"/>
                </a:lnTo>
                <a:close/>
                <a:moveTo>
                  <a:pt x="3" y="0"/>
                </a:moveTo>
                <a:lnTo>
                  <a:pt x="18288002" y="0"/>
                </a:lnTo>
                <a:lnTo>
                  <a:pt x="18288002" y="5141913"/>
                </a:lnTo>
                <a:lnTo>
                  <a:pt x="1944001" y="5141913"/>
                </a:lnTo>
                <a:lnTo>
                  <a:pt x="1944001" y="5789913"/>
                </a:lnTo>
                <a:lnTo>
                  <a:pt x="1296001" y="5789913"/>
                </a:lnTo>
                <a:lnTo>
                  <a:pt x="1296001" y="5141913"/>
                </a:lnTo>
                <a:lnTo>
                  <a:pt x="648001" y="5141913"/>
                </a:lnTo>
                <a:lnTo>
                  <a:pt x="648001" y="5789913"/>
                </a:lnTo>
                <a:lnTo>
                  <a:pt x="1296001" y="5789913"/>
                </a:lnTo>
                <a:lnTo>
                  <a:pt x="1296001" y="6437913"/>
                </a:lnTo>
                <a:lnTo>
                  <a:pt x="648001" y="6437913"/>
                </a:lnTo>
                <a:lnTo>
                  <a:pt x="648001" y="5789913"/>
                </a:lnTo>
                <a:lnTo>
                  <a:pt x="1" y="5789913"/>
                </a:lnTo>
                <a:lnTo>
                  <a:pt x="1" y="5141913"/>
                </a:lnTo>
                <a:lnTo>
                  <a:pt x="3" y="514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1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3191877" y="4573588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1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3445677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463455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463455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60"/>
          <p:cNvSpPr>
            <a:spLocks noGrp="1"/>
          </p:cNvSpPr>
          <p:nvPr>
            <p:ph type="body" sz="quarter" idx="26" hasCustomPrompt="1"/>
          </p:nvPr>
        </p:nvSpPr>
        <p:spPr>
          <a:xfrm>
            <a:off x="8575199" y="4573588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3" name="図プレースホルダー 25"/>
          <p:cNvSpPr>
            <a:spLocks noGrp="1"/>
          </p:cNvSpPr>
          <p:nvPr>
            <p:ph type="pic" sz="quarter" idx="27" hasCustomPrompt="1"/>
          </p:nvPr>
        </p:nvSpPr>
        <p:spPr>
          <a:xfrm>
            <a:off x="8828999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846777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6846777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60"/>
          <p:cNvSpPr>
            <a:spLocks noGrp="1"/>
          </p:cNvSpPr>
          <p:nvPr>
            <p:ph type="body" sz="quarter" idx="30" hasCustomPrompt="1"/>
          </p:nvPr>
        </p:nvSpPr>
        <p:spPr>
          <a:xfrm>
            <a:off x="13958521" y="4573588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図プレースホルダー 25"/>
          <p:cNvSpPr>
            <a:spLocks noGrp="1"/>
          </p:cNvSpPr>
          <p:nvPr>
            <p:ph type="pic" sz="quarter" idx="31" hasCustomPrompt="1"/>
          </p:nvPr>
        </p:nvSpPr>
        <p:spPr>
          <a:xfrm>
            <a:off x="14212321" y="4826913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8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2230099" y="6821182"/>
            <a:ext cx="4594445" cy="2114271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9" name="テキスト プレースホルダー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230099" y="5892669"/>
            <a:ext cx="4594445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2850933" y="665843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8230050" y="665843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 userDrawn="1"/>
        </p:nvSpPr>
        <p:spPr>
          <a:xfrm>
            <a:off x="13613371" y="6641976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40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/>
      <p:bldP spid="4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/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animBg="1"/>
      <p:bldP spid="79" grpId="0" animBg="1"/>
      <p:bldP spid="80" grpId="0" animBg="1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/>
          <p:nvPr userDrawn="1"/>
        </p:nvCxnSpPr>
        <p:spPr>
          <a:xfrm>
            <a:off x="9144000" y="0"/>
            <a:ext cx="0" cy="197148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399958" y="4655094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2399958" y="3713898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5089589" y="4430938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29" name="直線コネクタ 28"/>
          <p:cNvCxnSpPr>
            <a:stCxn id="27" idx="1"/>
            <a:endCxn id="24" idx="6"/>
          </p:cNvCxnSpPr>
          <p:nvPr userDrawn="1"/>
        </p:nvCxnSpPr>
        <p:spPr>
          <a:xfrm flipH="1">
            <a:off x="9336699" y="2164184"/>
            <a:ext cx="649778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9986477" y="1595111"/>
            <a:ext cx="1136515" cy="1138145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966465" y="17906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275193" y="2731863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1275193" y="17906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1366634" y="2507707"/>
            <a:ext cx="1827899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43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399958" y="8481658"/>
            <a:ext cx="4608971" cy="1479012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2399958" y="7540462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正方形/長方形 44"/>
          <p:cNvSpPr/>
          <p:nvPr userDrawn="1"/>
        </p:nvSpPr>
        <p:spPr>
          <a:xfrm>
            <a:off x="5089589" y="8257502"/>
            <a:ext cx="1827899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10" name="直線コネクタ 9"/>
          <p:cNvCxnSpPr>
            <a:stCxn id="8" idx="2"/>
            <a:endCxn id="13" idx="3"/>
          </p:cNvCxnSpPr>
          <p:nvPr userDrawn="1"/>
        </p:nvCxnSpPr>
        <p:spPr>
          <a:xfrm flipH="1">
            <a:off x="8335845" y="4080320"/>
            <a:ext cx="615457" cy="7095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7199330" y="3518342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79318" y="3713898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41" name="直線コネクタ 40"/>
          <p:cNvCxnSpPr>
            <a:stCxn id="40" idx="2"/>
            <a:endCxn id="49" idx="3"/>
          </p:cNvCxnSpPr>
          <p:nvPr userDrawn="1"/>
        </p:nvCxnSpPr>
        <p:spPr>
          <a:xfrm flipH="1" flipV="1">
            <a:off x="8335845" y="7912586"/>
            <a:ext cx="615457" cy="1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円/楕円 4"/>
          <p:cNvSpPr/>
          <p:nvPr userDrawn="1"/>
        </p:nvSpPr>
        <p:spPr>
          <a:xfrm>
            <a:off x="7199330" y="7343513"/>
            <a:ext cx="1136515" cy="1138145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7179318" y="7540462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50" name="直線コネクタ 49"/>
          <p:cNvCxnSpPr>
            <a:stCxn id="51" idx="1"/>
            <a:endCxn id="57" idx="6"/>
          </p:cNvCxnSpPr>
          <p:nvPr userDrawn="1"/>
        </p:nvCxnSpPr>
        <p:spPr>
          <a:xfrm flipH="1">
            <a:off x="9336699" y="5996187"/>
            <a:ext cx="649778" cy="26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円/楕円 4"/>
          <p:cNvSpPr/>
          <p:nvPr userDrawn="1"/>
        </p:nvSpPr>
        <p:spPr>
          <a:xfrm>
            <a:off x="9986477" y="5427114"/>
            <a:ext cx="1136515" cy="1138145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9966465" y="5622670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1275193" y="6563866"/>
            <a:ext cx="4608971" cy="1479012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1275193" y="5622670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1366634" y="6339710"/>
            <a:ext cx="1827899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9144000" y="2356884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9144000" y="4273018"/>
            <a:ext cx="0" cy="153073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 userDrawn="1"/>
        </p:nvCxnSpPr>
        <p:spPr>
          <a:xfrm>
            <a:off x="9144000" y="6189152"/>
            <a:ext cx="0" cy="15307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 userDrawn="1"/>
        </p:nvCxnSpPr>
        <p:spPr>
          <a:xfrm>
            <a:off x="9144000" y="8105285"/>
            <a:ext cx="0" cy="2180128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/>
          <p:cNvSpPr/>
          <p:nvPr userDrawn="1"/>
        </p:nvSpPr>
        <p:spPr>
          <a:xfrm>
            <a:off x="8951302" y="3887621"/>
            <a:ext cx="385397" cy="38539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1971487"/>
            <a:ext cx="385397" cy="385397"/>
          </a:xfrm>
          <a:prstGeom prst="ellipse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楕円 39"/>
          <p:cNvSpPr/>
          <p:nvPr userDrawn="1"/>
        </p:nvSpPr>
        <p:spPr>
          <a:xfrm>
            <a:off x="8951302" y="7719888"/>
            <a:ext cx="385397" cy="38539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楕円 56"/>
          <p:cNvSpPr/>
          <p:nvPr userDrawn="1"/>
        </p:nvSpPr>
        <p:spPr>
          <a:xfrm>
            <a:off x="8951302" y="5803755"/>
            <a:ext cx="385397" cy="385397"/>
          </a:xfrm>
          <a:prstGeom prst="ellipse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11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/>
      <p:bldP spid="13" grpId="0" animBg="1"/>
      <p:bldP spid="1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animBg="1"/>
      <p:bldP spid="4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8" grpId="0" animBg="1"/>
      <p:bldP spid="24" grpId="0" animBg="1"/>
      <p:bldP spid="40" grpId="0" animBg="1"/>
      <p:bldP spid="57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-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直線コネクタ 6"/>
          <p:cNvCxnSpPr>
            <a:endCxn id="8" idx="0"/>
          </p:cNvCxnSpPr>
          <p:nvPr userDrawn="1"/>
        </p:nvCxnSpPr>
        <p:spPr>
          <a:xfrm>
            <a:off x="9144000" y="0"/>
            <a:ext cx="1" cy="196828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275193" y="2728663"/>
            <a:ext cx="4608971" cy="1479012"/>
          </a:xfrm>
        </p:spPr>
        <p:txBody>
          <a:bodyPr>
            <a:normAutofit/>
          </a:bodyPr>
          <a:lstStyle>
            <a:lvl1pPr algn="l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1275193" y="1787467"/>
            <a:ext cx="4608971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正方形/長方形 20"/>
          <p:cNvSpPr/>
          <p:nvPr userDrawn="1"/>
        </p:nvSpPr>
        <p:spPr>
          <a:xfrm>
            <a:off x="11366633" y="2504507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44000" y="2353683"/>
            <a:ext cx="0" cy="1471236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>
            <a:stCxn id="28" idx="3"/>
            <a:endCxn id="24" idx="2"/>
          </p:cNvCxnSpPr>
          <p:nvPr userDrawn="1"/>
        </p:nvCxnSpPr>
        <p:spPr>
          <a:xfrm>
            <a:off x="8349923" y="4081115"/>
            <a:ext cx="601379" cy="3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円/楕円 4"/>
          <p:cNvSpPr/>
          <p:nvPr userDrawn="1"/>
        </p:nvSpPr>
        <p:spPr>
          <a:xfrm>
            <a:off x="7193396" y="3512043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73384" y="3707599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2394088" y="4648795"/>
            <a:ext cx="4608971" cy="1479012"/>
          </a:xfrm>
        </p:spPr>
        <p:txBody>
          <a:bodyPr>
            <a:normAutofit/>
          </a:bodyPr>
          <a:lstStyle>
            <a:lvl1pPr algn="r">
              <a:defRPr sz="18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2394088" y="3707599"/>
            <a:ext cx="460897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5089589" y="4424639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cxnSp>
        <p:nvCxnSpPr>
          <p:cNvPr id="46" name="直線コネクタ 45"/>
          <p:cNvCxnSpPr>
            <a:stCxn id="24" idx="4"/>
            <a:endCxn id="2" idx="0"/>
          </p:cNvCxnSpPr>
          <p:nvPr userDrawn="1"/>
        </p:nvCxnSpPr>
        <p:spPr>
          <a:xfrm>
            <a:off x="9144001" y="4273816"/>
            <a:ext cx="0" cy="174236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>
            <a:stCxn id="8" idx="6"/>
            <a:endCxn id="17" idx="1"/>
          </p:cNvCxnSpPr>
          <p:nvPr userDrawn="1"/>
        </p:nvCxnSpPr>
        <p:spPr>
          <a:xfrm flipV="1">
            <a:off x="9336699" y="2160983"/>
            <a:ext cx="629766" cy="2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4"/>
          <p:cNvSpPr/>
          <p:nvPr userDrawn="1"/>
        </p:nvSpPr>
        <p:spPr>
          <a:xfrm>
            <a:off x="9986477" y="1591911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9966465" y="1787467"/>
            <a:ext cx="1176539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二等辺三角形 1"/>
          <p:cNvSpPr/>
          <p:nvPr userDrawn="1"/>
        </p:nvSpPr>
        <p:spPr bwMode="auto">
          <a:xfrm>
            <a:off x="8813940" y="6016176"/>
            <a:ext cx="660121" cy="569070"/>
          </a:xfrm>
          <a:prstGeom prst="triangle">
            <a:avLst/>
          </a:prstGeom>
          <a:solidFill>
            <a:schemeClr val="tx2"/>
          </a:solidFill>
          <a:ln w="57150">
            <a:solidFill>
              <a:schemeClr val="bg1"/>
            </a:solidFill>
            <a:prstDash val="solid"/>
            <a:round/>
            <a:headEnd/>
            <a:tailEnd/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48" name="正方形/長方形 47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正方形/長方形 58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正方形/長方形 59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6057900" y="9582811"/>
            <a:ext cx="6172200" cy="547603"/>
          </a:xfrm>
        </p:spPr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8" name="楕円 7"/>
          <p:cNvSpPr/>
          <p:nvPr userDrawn="1"/>
        </p:nvSpPr>
        <p:spPr>
          <a:xfrm>
            <a:off x="8951302" y="1968286"/>
            <a:ext cx="385397" cy="385397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/>
          <p:cNvSpPr/>
          <p:nvPr userDrawn="1"/>
        </p:nvSpPr>
        <p:spPr>
          <a:xfrm>
            <a:off x="8951302" y="3888419"/>
            <a:ext cx="385397" cy="385397"/>
          </a:xfrm>
          <a:prstGeom prst="ellipse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48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7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/>
      <p:bldP spid="13" grpId="0" animBg="1"/>
      <p:bldP spid="1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24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 bwMode="auto">
          <a:xfrm>
            <a:off x="0" y="0"/>
            <a:ext cx="9144000" cy="10285413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 bwMode="auto">
          <a:xfrm>
            <a:off x="9144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 bwMode="auto">
          <a:xfrm>
            <a:off x="9792000" y="648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 bwMode="auto">
          <a:xfrm>
            <a:off x="10440000" y="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 bwMode="auto">
          <a:xfrm>
            <a:off x="9144000" y="1296000"/>
            <a:ext cx="648000" cy="648000"/>
          </a:xfrm>
          <a:prstGeom prst="rect">
            <a:avLst/>
          </a:pr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799830" y="2551906"/>
            <a:ext cx="7544341" cy="51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588843" y="2551906"/>
            <a:ext cx="7665487" cy="5181600"/>
          </a:xfrm>
        </p:spPr>
        <p:txBody>
          <a:bodyPr anchor="ctr">
            <a:normAutofit/>
          </a:bodyPr>
          <a:lstStyle>
            <a:lvl1pPr algn="l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4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"/>
                            </p:stCondLst>
                            <p:childTnLst>
                              <p:par>
                                <p:cTn id="2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20" grpId="0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</p:grpSpPr>
        <p:sp>
          <p:nvSpPr>
            <p:cNvPr id="2" name="正方形/長方形 1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378" y="911133"/>
            <a:ext cx="4142834" cy="8464733"/>
          </a:xfrm>
          <a:prstGeom prst="rect">
            <a:avLst/>
          </a:prstGeom>
          <a:effectLst/>
        </p:spPr>
      </p:pic>
      <p:sp>
        <p:nvSpPr>
          <p:cNvPr id="11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657702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6800535" y="1103086"/>
            <a:ext cx="942643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00534" y="5274171"/>
            <a:ext cx="942643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541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Phone &amp;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023832"/>
            <a:ext cx="2611063" cy="5334986"/>
          </a:xfrm>
          <a:prstGeom prst="rect">
            <a:avLst/>
          </a:prstGeom>
          <a:effectLst/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949977"/>
            <a:ext cx="5884221" cy="8366379"/>
          </a:xfrm>
          <a:prstGeom prst="rect">
            <a:avLst/>
          </a:prstGeom>
        </p:spPr>
      </p:pic>
      <p:sp>
        <p:nvSpPr>
          <p:cNvPr id="7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1738131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4737100"/>
            <a:ext cx="2160841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85535" y="1103086"/>
            <a:ext cx="7657436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585534" y="5274171"/>
            <a:ext cx="7657436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29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473429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473428" y="5274171"/>
            <a:ext cx="6987257" cy="3051494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1056105" y="2800178"/>
            <a:ext cx="9177429" cy="515989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1056107" y="2279243"/>
            <a:ext cx="9177428" cy="523844"/>
            <a:chOff x="4888773" y="2065794"/>
            <a:chExt cx="8534400" cy="487140"/>
          </a:xfrm>
        </p:grpSpPr>
        <p:sp>
          <p:nvSpPr>
            <p:cNvPr id="19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グループ化 20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26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2" name="グループ化 21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23" name="正方形/長方形 22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正方形/長方形 24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941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7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-1" y="0"/>
            <a:ext cx="18287643" cy="7085913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361382"/>
            <a:ext cx="7911618" cy="640909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323763"/>
            <a:ext cx="3830770" cy="5446715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604814"/>
            <a:ext cx="2044962" cy="4165664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135071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631412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822452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8190907" y="7678639"/>
            <a:ext cx="1940630" cy="72008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4888291" y="7959431"/>
            <a:ext cx="8545863" cy="1423108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88291" y="6839484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96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78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3"/>
          <p:cNvSpPr/>
          <p:nvPr userDrawn="1"/>
        </p:nvSpPr>
        <p:spPr>
          <a:xfrm rot="10800000">
            <a:off x="14510655" y="-14515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正方形/長方形 3"/>
          <p:cNvSpPr/>
          <p:nvPr userDrawn="1"/>
        </p:nvSpPr>
        <p:spPr>
          <a:xfrm>
            <a:off x="-1988456" y="0"/>
            <a:ext cx="9760856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1059543 w 6560457"/>
              <a:gd name="connsiteY0" fmla="*/ 0 h 10314442"/>
              <a:gd name="connsiteX1" fmla="*/ 4746171 w 6560457"/>
              <a:gd name="connsiteY1" fmla="*/ 0 h 10314442"/>
              <a:gd name="connsiteX2" fmla="*/ 6560457 w 6560457"/>
              <a:gd name="connsiteY2" fmla="*/ 10314442 h 10314442"/>
              <a:gd name="connsiteX3" fmla="*/ 0 w 6560457"/>
              <a:gd name="connsiteY3" fmla="*/ 10299927 h 10314442"/>
              <a:gd name="connsiteX4" fmla="*/ 1059543 w 6560457"/>
              <a:gd name="connsiteY4" fmla="*/ 0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0457" h="10314442">
                <a:moveTo>
                  <a:pt x="1059543" y="0"/>
                </a:moveTo>
                <a:lnTo>
                  <a:pt x="4746171" y="0"/>
                </a:lnTo>
                <a:lnTo>
                  <a:pt x="6560457" y="10314442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772070" y="0"/>
            <a:ext cx="9811657" cy="10314442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9811657"/>
              <a:gd name="connsiteY0" fmla="*/ 14515 h 10314442"/>
              <a:gd name="connsiteX1" fmla="*/ 9811657 w 9811657"/>
              <a:gd name="connsiteY1" fmla="*/ 0 h 10314442"/>
              <a:gd name="connsiteX2" fmla="*/ 6110514 w 9811657"/>
              <a:gd name="connsiteY2" fmla="*/ 10314442 h 10314442"/>
              <a:gd name="connsiteX3" fmla="*/ 0 w 9811657"/>
              <a:gd name="connsiteY3" fmla="*/ 10314442 h 10314442"/>
              <a:gd name="connsiteX4" fmla="*/ 1059543 w 9811657"/>
              <a:gd name="connsiteY4" fmla="*/ 14515 h 10314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1657" h="10314442">
                <a:moveTo>
                  <a:pt x="1059543" y="14515"/>
                </a:moveTo>
                <a:lnTo>
                  <a:pt x="9811657" y="0"/>
                </a:lnTo>
                <a:lnTo>
                  <a:pt x="6110514" y="10314442"/>
                </a:lnTo>
                <a:lnTo>
                  <a:pt x="0" y="10314442"/>
                </a:lnTo>
                <a:lnTo>
                  <a:pt x="1059543" y="145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3"/>
          <p:cNvSpPr/>
          <p:nvPr userDrawn="1"/>
        </p:nvSpPr>
        <p:spPr>
          <a:xfrm rot="10800000">
            <a:off x="4749800" y="0"/>
            <a:ext cx="6110514" cy="10299927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0514" h="10299927">
                <a:moveTo>
                  <a:pt x="1059543" y="0"/>
                </a:moveTo>
                <a:lnTo>
                  <a:pt x="4746171" y="0"/>
                </a:lnTo>
                <a:lnTo>
                  <a:pt x="6110514" y="10299927"/>
                </a:lnTo>
                <a:lnTo>
                  <a:pt x="0" y="10299927"/>
                </a:lnTo>
                <a:lnTo>
                  <a:pt x="1059543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3"/>
          <p:cNvSpPr/>
          <p:nvPr userDrawn="1"/>
        </p:nvSpPr>
        <p:spPr>
          <a:xfrm rot="10800000">
            <a:off x="8931726" y="-43543"/>
            <a:ext cx="9506857" cy="10328956"/>
          </a:xfrm>
          <a:custGeom>
            <a:avLst/>
            <a:gdLst>
              <a:gd name="connsiteX0" fmla="*/ 0 w 3831771"/>
              <a:gd name="connsiteY0" fmla="*/ 0 h 10285413"/>
              <a:gd name="connsiteX1" fmla="*/ 3831771 w 3831771"/>
              <a:gd name="connsiteY1" fmla="*/ 0 h 10285413"/>
              <a:gd name="connsiteX2" fmla="*/ 3831771 w 3831771"/>
              <a:gd name="connsiteY2" fmla="*/ 10285413 h 10285413"/>
              <a:gd name="connsiteX3" fmla="*/ 0 w 3831771"/>
              <a:gd name="connsiteY3" fmla="*/ 10285413 h 10285413"/>
              <a:gd name="connsiteX4" fmla="*/ 0 w 3831771"/>
              <a:gd name="connsiteY4" fmla="*/ 0 h 10285413"/>
              <a:gd name="connsiteX0" fmla="*/ 0 w 5936343"/>
              <a:gd name="connsiteY0" fmla="*/ 0 h 10299927"/>
              <a:gd name="connsiteX1" fmla="*/ 5936343 w 5936343"/>
              <a:gd name="connsiteY1" fmla="*/ 14514 h 10299927"/>
              <a:gd name="connsiteX2" fmla="*/ 5936343 w 5936343"/>
              <a:gd name="connsiteY2" fmla="*/ 10299927 h 10299927"/>
              <a:gd name="connsiteX3" fmla="*/ 2104572 w 5936343"/>
              <a:gd name="connsiteY3" fmla="*/ 10299927 h 10299927"/>
              <a:gd name="connsiteX4" fmla="*/ 0 w 5936343"/>
              <a:gd name="connsiteY4" fmla="*/ 0 h 10299927"/>
              <a:gd name="connsiteX0" fmla="*/ 0 w 8215086"/>
              <a:gd name="connsiteY0" fmla="*/ 0 h 10299927"/>
              <a:gd name="connsiteX1" fmla="*/ 5936343 w 8215086"/>
              <a:gd name="connsiteY1" fmla="*/ 14514 h 10299927"/>
              <a:gd name="connsiteX2" fmla="*/ 8215086 w 8215086"/>
              <a:gd name="connsiteY2" fmla="*/ 10299927 h 10299927"/>
              <a:gd name="connsiteX3" fmla="*/ 2104572 w 8215086"/>
              <a:gd name="connsiteY3" fmla="*/ 10299927 h 10299927"/>
              <a:gd name="connsiteX4" fmla="*/ 0 w 8215086"/>
              <a:gd name="connsiteY4" fmla="*/ 0 h 10299927"/>
              <a:gd name="connsiteX0" fmla="*/ 1059543 w 6110514"/>
              <a:gd name="connsiteY0" fmla="*/ 0 h 10299927"/>
              <a:gd name="connsiteX1" fmla="*/ 3831771 w 6110514"/>
              <a:gd name="connsiteY1" fmla="*/ 14514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6110514"/>
              <a:gd name="connsiteY0" fmla="*/ 0 h 10299927"/>
              <a:gd name="connsiteX1" fmla="*/ 4746171 w 6110514"/>
              <a:gd name="connsiteY1" fmla="*/ 0 h 10299927"/>
              <a:gd name="connsiteX2" fmla="*/ 6110514 w 6110514"/>
              <a:gd name="connsiteY2" fmla="*/ 10299927 h 10299927"/>
              <a:gd name="connsiteX3" fmla="*/ 0 w 6110514"/>
              <a:gd name="connsiteY3" fmla="*/ 10299927 h 10299927"/>
              <a:gd name="connsiteX4" fmla="*/ 1059543 w 6110514"/>
              <a:gd name="connsiteY4" fmla="*/ 0 h 10299927"/>
              <a:gd name="connsiteX0" fmla="*/ 1059543 w 10566400"/>
              <a:gd name="connsiteY0" fmla="*/ 0 h 10328956"/>
              <a:gd name="connsiteX1" fmla="*/ 4746171 w 10566400"/>
              <a:gd name="connsiteY1" fmla="*/ 0 h 10328956"/>
              <a:gd name="connsiteX2" fmla="*/ 10566400 w 10566400"/>
              <a:gd name="connsiteY2" fmla="*/ 10328956 h 10328956"/>
              <a:gd name="connsiteX3" fmla="*/ 0 w 10566400"/>
              <a:gd name="connsiteY3" fmla="*/ 10299927 h 10328956"/>
              <a:gd name="connsiteX4" fmla="*/ 1059543 w 10566400"/>
              <a:gd name="connsiteY4" fmla="*/ 0 h 10328956"/>
              <a:gd name="connsiteX0" fmla="*/ 0 w 9506857"/>
              <a:gd name="connsiteY0" fmla="*/ 0 h 10328956"/>
              <a:gd name="connsiteX1" fmla="*/ 3686628 w 9506857"/>
              <a:gd name="connsiteY1" fmla="*/ 0 h 10328956"/>
              <a:gd name="connsiteX2" fmla="*/ 9506857 w 9506857"/>
              <a:gd name="connsiteY2" fmla="*/ 10328956 h 10328956"/>
              <a:gd name="connsiteX3" fmla="*/ 4601028 w 9506857"/>
              <a:gd name="connsiteY3" fmla="*/ 10314441 h 10328956"/>
              <a:gd name="connsiteX4" fmla="*/ 0 w 9506857"/>
              <a:gd name="connsiteY4" fmla="*/ 0 h 1032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6857" h="10328956">
                <a:moveTo>
                  <a:pt x="0" y="0"/>
                </a:moveTo>
                <a:lnTo>
                  <a:pt x="3686628" y="0"/>
                </a:lnTo>
                <a:lnTo>
                  <a:pt x="9506857" y="10328956"/>
                </a:lnTo>
                <a:lnTo>
                  <a:pt x="4601028" y="10314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3956957" y="-4047444"/>
            <a:ext cx="10414005" cy="1843858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3979522" y="-3986781"/>
            <a:ext cx="10328958" cy="1828800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3969137" y="-4049777"/>
            <a:ext cx="10391461" cy="18398666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直角三角形 26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直角三角形 27"/>
          <p:cNvSpPr/>
          <p:nvPr userDrawn="1"/>
        </p:nvSpPr>
        <p:spPr>
          <a:xfrm rot="5400000">
            <a:off x="3887541" y="-4034279"/>
            <a:ext cx="10430401" cy="18467612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/>
          <p:nvPr userDrawn="1"/>
        </p:nvSpPr>
        <p:spPr>
          <a:xfrm rot="16200000">
            <a:off x="3979521" y="-4001294"/>
            <a:ext cx="10328958" cy="18288001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0" y="0"/>
            <a:ext cx="18288000" cy="1028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00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xit" presetSubtype="2" accel="10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2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8" accel="10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00"/>
                            </p:stCondLst>
                            <p:childTnLst>
                              <p:par>
                                <p:cTn id="7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xit" presetSubtype="9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6" ac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5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6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1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600"/>
                            </p:stCondLst>
                            <p:childTnLst>
                              <p:par>
                                <p:cTn id="1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1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17" grpId="2" animBg="1"/>
      <p:bldP spid="17" grpId="3" animBg="1"/>
      <p:bldP spid="16" grpId="1" animBg="1"/>
      <p:bldP spid="16" grpId="2" animBg="1"/>
      <p:bldP spid="16" grpId="3" animBg="1"/>
      <p:bldP spid="4" grpId="1" animBg="1"/>
      <p:bldP spid="4" grpId="2" animBg="1"/>
      <p:bldP spid="4" grpId="3" animBg="1"/>
      <p:bldP spid="13" grpId="1" animBg="1"/>
      <p:bldP spid="13" grpId="2" animBg="1"/>
      <p:bldP spid="13" grpId="3" animBg="1"/>
      <p:bldP spid="14" grpId="1" animBg="1"/>
      <p:bldP spid="14" grpId="2" animBg="1"/>
      <p:bldP spid="14" grpId="3" animBg="1"/>
      <p:bldP spid="5" grpId="0" animBg="1"/>
      <p:bldP spid="19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/>
      <p:bldP spid="32" grpId="0" animBg="1"/>
      <p:bldP spid="33" grpId="0" animBg="1"/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77819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77819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235550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2581242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28344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274436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5274436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6232167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6577859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6831116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71053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9271053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0228784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0574476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0827733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267670" y="5556408"/>
            <a:ext cx="3743360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3267670" y="4567087"/>
            <a:ext cx="3743360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14225401" y="5332253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4"/>
          <p:cNvSpPr/>
          <p:nvPr userDrawn="1"/>
        </p:nvSpPr>
        <p:spPr>
          <a:xfrm>
            <a:off x="14571093" y="3174870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1482435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694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  <p:bldP spid="5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75989" y="3650343"/>
            <a:ext cx="17336022" cy="128004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171304" y="50742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8819376" y="50742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9468624" y="50742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00400" y="5346700"/>
            <a:ext cx="11887200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00400" y="8280400"/>
            <a:ext cx="11887200" cy="16549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38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95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2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378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3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54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4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3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248229" y="0"/>
            <a:ext cx="6400801" cy="10285413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05165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605165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45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297030" y="8989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49030" y="8341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649030" y="9637413"/>
            <a:ext cx="648000" cy="648000"/>
          </a:xfrm>
          <a:solidFill>
            <a:schemeClr val="accent5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34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568692" y="0"/>
            <a:ext cx="6400801" cy="10285413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5628" y="1925052"/>
            <a:ext cx="5686928" cy="4347411"/>
          </a:xfrm>
          <a:noFill/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925628" y="6104021"/>
            <a:ext cx="5686928" cy="1211179"/>
          </a:xfrm>
          <a:noFill/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920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272692" y="8989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920692" y="8341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624692" y="9637413"/>
            <a:ext cx="648000" cy="648000"/>
          </a:xfrm>
          <a:solidFill>
            <a:schemeClr val="accent6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9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8742743" y="5141912"/>
            <a:ext cx="6381143" cy="5141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80000" y="0"/>
            <a:ext cx="5341257" cy="5141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29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027855" cy="5141913"/>
          </a:xfrm>
          <a:custGeom>
            <a:avLst/>
            <a:gdLst>
              <a:gd name="connsiteX0" fmla="*/ 6379855 w 7027855"/>
              <a:gd name="connsiteY0" fmla="*/ 4493913 h 5141913"/>
              <a:gd name="connsiteX1" fmla="*/ 7027855 w 7027855"/>
              <a:gd name="connsiteY1" fmla="*/ 4493913 h 5141913"/>
              <a:gd name="connsiteX2" fmla="*/ 7027855 w 7027855"/>
              <a:gd name="connsiteY2" fmla="*/ 5141913 h 5141913"/>
              <a:gd name="connsiteX3" fmla="*/ 6379855 w 7027855"/>
              <a:gd name="connsiteY3" fmla="*/ 5141913 h 5141913"/>
              <a:gd name="connsiteX4" fmla="*/ 5082572 w 7027855"/>
              <a:gd name="connsiteY4" fmla="*/ 4493912 h 5141913"/>
              <a:gd name="connsiteX5" fmla="*/ 5730572 w 7027855"/>
              <a:gd name="connsiteY5" fmla="*/ 4493912 h 5141913"/>
              <a:gd name="connsiteX6" fmla="*/ 5730572 w 7027855"/>
              <a:gd name="connsiteY6" fmla="*/ 5141912 h 5141913"/>
              <a:gd name="connsiteX7" fmla="*/ 5082572 w 7027855"/>
              <a:gd name="connsiteY7" fmla="*/ 5141912 h 5141913"/>
              <a:gd name="connsiteX8" fmla="*/ 5731855 w 7027855"/>
              <a:gd name="connsiteY8" fmla="*/ 3845912 h 5141913"/>
              <a:gd name="connsiteX9" fmla="*/ 6379855 w 7027855"/>
              <a:gd name="connsiteY9" fmla="*/ 3845912 h 5141913"/>
              <a:gd name="connsiteX10" fmla="*/ 6379855 w 7027855"/>
              <a:gd name="connsiteY10" fmla="*/ 4493912 h 5141913"/>
              <a:gd name="connsiteX11" fmla="*/ 5731855 w 7027855"/>
              <a:gd name="connsiteY11" fmla="*/ 4493912 h 5141913"/>
              <a:gd name="connsiteX12" fmla="*/ 5082572 w 7027855"/>
              <a:gd name="connsiteY12" fmla="*/ 3197912 h 5141913"/>
              <a:gd name="connsiteX13" fmla="*/ 5730572 w 7027855"/>
              <a:gd name="connsiteY13" fmla="*/ 3197912 h 5141913"/>
              <a:gd name="connsiteX14" fmla="*/ 5730572 w 7027855"/>
              <a:gd name="connsiteY14" fmla="*/ 3845912 h 5141913"/>
              <a:gd name="connsiteX15" fmla="*/ 5082572 w 7027855"/>
              <a:gd name="connsiteY15" fmla="*/ 3845912 h 5141913"/>
              <a:gd name="connsiteX16" fmla="*/ 0 w 7027855"/>
              <a:gd name="connsiteY16" fmla="*/ 0 h 5141913"/>
              <a:gd name="connsiteX17" fmla="*/ 5080001 w 7027855"/>
              <a:gd name="connsiteY17" fmla="*/ 0 h 5141913"/>
              <a:gd name="connsiteX18" fmla="*/ 5080001 w 7027855"/>
              <a:gd name="connsiteY18" fmla="*/ 5141913 h 5141913"/>
              <a:gd name="connsiteX19" fmla="*/ 0 w 702785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027855" h="5141913">
                <a:moveTo>
                  <a:pt x="6379855" y="4493913"/>
                </a:moveTo>
                <a:lnTo>
                  <a:pt x="7027855" y="4493913"/>
                </a:lnTo>
                <a:lnTo>
                  <a:pt x="7027855" y="5141913"/>
                </a:lnTo>
                <a:lnTo>
                  <a:pt x="6379855" y="5141913"/>
                </a:lnTo>
                <a:close/>
                <a:moveTo>
                  <a:pt x="5082572" y="4493912"/>
                </a:moveTo>
                <a:lnTo>
                  <a:pt x="5730572" y="4493912"/>
                </a:lnTo>
                <a:lnTo>
                  <a:pt x="5730572" y="5141912"/>
                </a:lnTo>
                <a:lnTo>
                  <a:pt x="5082572" y="5141912"/>
                </a:lnTo>
                <a:close/>
                <a:moveTo>
                  <a:pt x="5731855" y="3845912"/>
                </a:moveTo>
                <a:lnTo>
                  <a:pt x="6379855" y="3845912"/>
                </a:lnTo>
                <a:lnTo>
                  <a:pt x="6379855" y="4493912"/>
                </a:lnTo>
                <a:lnTo>
                  <a:pt x="5731855" y="4493912"/>
                </a:lnTo>
                <a:close/>
                <a:moveTo>
                  <a:pt x="5082572" y="3197912"/>
                </a:moveTo>
                <a:lnTo>
                  <a:pt x="5730572" y="3197912"/>
                </a:lnTo>
                <a:lnTo>
                  <a:pt x="5730572" y="3845912"/>
                </a:lnTo>
                <a:lnTo>
                  <a:pt x="5082572" y="3845912"/>
                </a:lnTo>
                <a:close/>
                <a:moveTo>
                  <a:pt x="0" y="0"/>
                </a:moveTo>
                <a:lnTo>
                  <a:pt x="5080001" y="0"/>
                </a:lnTo>
                <a:lnTo>
                  <a:pt x="5080001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図プレースホルダー 13"/>
          <p:cNvSpPr>
            <a:spLocks noGrp="1"/>
          </p:cNvSpPr>
          <p:nvPr>
            <p:ph type="pic" sz="quarter" idx="11" hasCustomPrompt="1"/>
          </p:nvPr>
        </p:nvSpPr>
        <p:spPr>
          <a:xfrm>
            <a:off x="8473403" y="0"/>
            <a:ext cx="9814597" cy="5141913"/>
          </a:xfrm>
          <a:custGeom>
            <a:avLst/>
            <a:gdLst>
              <a:gd name="connsiteX0" fmla="*/ 648000 w 9814597"/>
              <a:gd name="connsiteY0" fmla="*/ 648000 h 5141913"/>
              <a:gd name="connsiteX1" fmla="*/ 1296000 w 9814597"/>
              <a:gd name="connsiteY1" fmla="*/ 648000 h 5141913"/>
              <a:gd name="connsiteX2" fmla="*/ 1296000 w 9814597"/>
              <a:gd name="connsiteY2" fmla="*/ 1296000 h 5141913"/>
              <a:gd name="connsiteX3" fmla="*/ 648000 w 9814597"/>
              <a:gd name="connsiteY3" fmla="*/ 1296000 h 5141913"/>
              <a:gd name="connsiteX4" fmla="*/ 1296000 w 9814597"/>
              <a:gd name="connsiteY4" fmla="*/ 0 h 5141913"/>
              <a:gd name="connsiteX5" fmla="*/ 1611372 w 9814597"/>
              <a:gd name="connsiteY5" fmla="*/ 0 h 5141913"/>
              <a:gd name="connsiteX6" fmla="*/ 1944000 w 9814597"/>
              <a:gd name="connsiteY6" fmla="*/ 0 h 5141913"/>
              <a:gd name="connsiteX7" fmla="*/ 1947854 w 9814597"/>
              <a:gd name="connsiteY7" fmla="*/ 0 h 5141913"/>
              <a:gd name="connsiteX8" fmla="*/ 2259372 w 9814597"/>
              <a:gd name="connsiteY8" fmla="*/ 0 h 5141913"/>
              <a:gd name="connsiteX9" fmla="*/ 9814597 w 9814597"/>
              <a:gd name="connsiteY9" fmla="*/ 0 h 5141913"/>
              <a:gd name="connsiteX10" fmla="*/ 9814597 w 9814597"/>
              <a:gd name="connsiteY10" fmla="*/ 5141913 h 5141913"/>
              <a:gd name="connsiteX11" fmla="*/ 1947854 w 9814597"/>
              <a:gd name="connsiteY11" fmla="*/ 5141913 h 5141913"/>
              <a:gd name="connsiteX12" fmla="*/ 1947854 w 9814597"/>
              <a:gd name="connsiteY12" fmla="*/ 1945206 h 5141913"/>
              <a:gd name="connsiteX13" fmla="*/ 1757239 w 9814597"/>
              <a:gd name="connsiteY13" fmla="*/ 1945206 h 5141913"/>
              <a:gd name="connsiteX14" fmla="*/ 1757239 w 9814597"/>
              <a:gd name="connsiteY14" fmla="*/ 1944000 h 5141913"/>
              <a:gd name="connsiteX15" fmla="*/ 1296000 w 9814597"/>
              <a:gd name="connsiteY15" fmla="*/ 1944000 h 5141913"/>
              <a:gd name="connsiteX16" fmla="*/ 1296000 w 9814597"/>
              <a:gd name="connsiteY16" fmla="*/ 1296000 h 5141913"/>
              <a:gd name="connsiteX17" fmla="*/ 1944000 w 9814597"/>
              <a:gd name="connsiteY17" fmla="*/ 1296000 h 5141913"/>
              <a:gd name="connsiteX18" fmla="*/ 1944000 w 9814597"/>
              <a:gd name="connsiteY18" fmla="*/ 1297206 h 5141913"/>
              <a:gd name="connsiteX19" fmla="*/ 1947854 w 9814597"/>
              <a:gd name="connsiteY19" fmla="*/ 1297206 h 5141913"/>
              <a:gd name="connsiteX20" fmla="*/ 1947854 w 9814597"/>
              <a:gd name="connsiteY20" fmla="*/ 648000 h 5141913"/>
              <a:gd name="connsiteX21" fmla="*/ 1944000 w 9814597"/>
              <a:gd name="connsiteY21" fmla="*/ 648000 h 5141913"/>
              <a:gd name="connsiteX22" fmla="*/ 1611372 w 9814597"/>
              <a:gd name="connsiteY22" fmla="*/ 648000 h 5141913"/>
              <a:gd name="connsiteX23" fmla="*/ 1296000 w 9814597"/>
              <a:gd name="connsiteY23" fmla="*/ 648000 h 5141913"/>
              <a:gd name="connsiteX24" fmla="*/ 0 w 9814597"/>
              <a:gd name="connsiteY24" fmla="*/ 0 h 5141913"/>
              <a:gd name="connsiteX25" fmla="*/ 648000 w 9814597"/>
              <a:gd name="connsiteY25" fmla="*/ 0 h 5141913"/>
              <a:gd name="connsiteX26" fmla="*/ 648000 w 9814597"/>
              <a:gd name="connsiteY26" fmla="*/ 648000 h 5141913"/>
              <a:gd name="connsiteX27" fmla="*/ 0 w 9814597"/>
              <a:gd name="connsiteY27" fmla="*/ 648000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14597" h="5141913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611372" y="0"/>
                </a:lnTo>
                <a:lnTo>
                  <a:pt x="1944000" y="0"/>
                </a:lnTo>
                <a:lnTo>
                  <a:pt x="1947854" y="0"/>
                </a:lnTo>
                <a:lnTo>
                  <a:pt x="2259372" y="0"/>
                </a:lnTo>
                <a:lnTo>
                  <a:pt x="9814597" y="0"/>
                </a:lnTo>
                <a:lnTo>
                  <a:pt x="9814597" y="5141913"/>
                </a:lnTo>
                <a:lnTo>
                  <a:pt x="1947854" y="5141913"/>
                </a:lnTo>
                <a:lnTo>
                  <a:pt x="1947854" y="1945206"/>
                </a:lnTo>
                <a:lnTo>
                  <a:pt x="1757239" y="1945206"/>
                </a:lnTo>
                <a:lnTo>
                  <a:pt x="1757239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1297206"/>
                </a:lnTo>
                <a:lnTo>
                  <a:pt x="1947854" y="1297206"/>
                </a:lnTo>
                <a:lnTo>
                  <a:pt x="1947854" y="648000"/>
                </a:lnTo>
                <a:lnTo>
                  <a:pt x="1944000" y="648000"/>
                </a:lnTo>
                <a:lnTo>
                  <a:pt x="1611372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5141913"/>
            <a:ext cx="10688025" cy="5141913"/>
          </a:xfrm>
          <a:custGeom>
            <a:avLst/>
            <a:gdLst>
              <a:gd name="connsiteX0" fmla="*/ 10040025 w 10688025"/>
              <a:gd name="connsiteY0" fmla="*/ 4493912 h 5141913"/>
              <a:gd name="connsiteX1" fmla="*/ 10688025 w 10688025"/>
              <a:gd name="connsiteY1" fmla="*/ 4493912 h 5141913"/>
              <a:gd name="connsiteX2" fmla="*/ 10688025 w 10688025"/>
              <a:gd name="connsiteY2" fmla="*/ 5141912 h 5141913"/>
              <a:gd name="connsiteX3" fmla="*/ 10040025 w 10688025"/>
              <a:gd name="connsiteY3" fmla="*/ 5141912 h 5141913"/>
              <a:gd name="connsiteX4" fmla="*/ 9392025 w 10688025"/>
              <a:gd name="connsiteY4" fmla="*/ 3845911 h 5141913"/>
              <a:gd name="connsiteX5" fmla="*/ 10040025 w 10688025"/>
              <a:gd name="connsiteY5" fmla="*/ 3845911 h 5141913"/>
              <a:gd name="connsiteX6" fmla="*/ 10040025 w 10688025"/>
              <a:gd name="connsiteY6" fmla="*/ 4493911 h 5141913"/>
              <a:gd name="connsiteX7" fmla="*/ 9392025 w 10688025"/>
              <a:gd name="connsiteY7" fmla="*/ 4493911 h 5141913"/>
              <a:gd name="connsiteX8" fmla="*/ 0 w 10688025"/>
              <a:gd name="connsiteY8" fmla="*/ 0 h 5141913"/>
              <a:gd name="connsiteX9" fmla="*/ 8742742 w 10688025"/>
              <a:gd name="connsiteY9" fmla="*/ 0 h 5141913"/>
              <a:gd name="connsiteX10" fmla="*/ 8742742 w 10688025"/>
              <a:gd name="connsiteY10" fmla="*/ 3197911 h 5141913"/>
              <a:gd name="connsiteX11" fmla="*/ 9390742 w 10688025"/>
              <a:gd name="connsiteY11" fmla="*/ 3197911 h 5141913"/>
              <a:gd name="connsiteX12" fmla="*/ 9390742 w 10688025"/>
              <a:gd name="connsiteY12" fmla="*/ 3845911 h 5141913"/>
              <a:gd name="connsiteX13" fmla="*/ 8742742 w 10688025"/>
              <a:gd name="connsiteY13" fmla="*/ 3845911 h 5141913"/>
              <a:gd name="connsiteX14" fmla="*/ 8742742 w 10688025"/>
              <a:gd name="connsiteY14" fmla="*/ 4493911 h 5141913"/>
              <a:gd name="connsiteX15" fmla="*/ 9390742 w 10688025"/>
              <a:gd name="connsiteY15" fmla="*/ 4493911 h 5141913"/>
              <a:gd name="connsiteX16" fmla="*/ 9390742 w 10688025"/>
              <a:gd name="connsiteY16" fmla="*/ 5141911 h 5141913"/>
              <a:gd name="connsiteX17" fmla="*/ 8742742 w 10688025"/>
              <a:gd name="connsiteY17" fmla="*/ 5141911 h 5141913"/>
              <a:gd name="connsiteX18" fmla="*/ 8742742 w 10688025"/>
              <a:gd name="connsiteY18" fmla="*/ 5141913 h 5141913"/>
              <a:gd name="connsiteX19" fmla="*/ 0 w 10688025"/>
              <a:gd name="connsiteY19" fmla="*/ 5141913 h 514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88025" h="5141913">
                <a:moveTo>
                  <a:pt x="10040025" y="4493912"/>
                </a:moveTo>
                <a:lnTo>
                  <a:pt x="10688025" y="4493912"/>
                </a:lnTo>
                <a:lnTo>
                  <a:pt x="10688025" y="5141912"/>
                </a:lnTo>
                <a:lnTo>
                  <a:pt x="10040025" y="5141912"/>
                </a:lnTo>
                <a:close/>
                <a:moveTo>
                  <a:pt x="9392025" y="3845911"/>
                </a:moveTo>
                <a:lnTo>
                  <a:pt x="10040025" y="3845911"/>
                </a:lnTo>
                <a:lnTo>
                  <a:pt x="10040025" y="4493911"/>
                </a:lnTo>
                <a:lnTo>
                  <a:pt x="9392025" y="4493911"/>
                </a:lnTo>
                <a:close/>
                <a:moveTo>
                  <a:pt x="0" y="0"/>
                </a:moveTo>
                <a:lnTo>
                  <a:pt x="8742742" y="0"/>
                </a:lnTo>
                <a:lnTo>
                  <a:pt x="8742742" y="3197911"/>
                </a:lnTo>
                <a:lnTo>
                  <a:pt x="9390742" y="3197911"/>
                </a:lnTo>
                <a:lnTo>
                  <a:pt x="9390742" y="3845911"/>
                </a:lnTo>
                <a:lnTo>
                  <a:pt x="8742742" y="3845911"/>
                </a:lnTo>
                <a:lnTo>
                  <a:pt x="8742742" y="4493911"/>
                </a:lnTo>
                <a:lnTo>
                  <a:pt x="9390742" y="4493911"/>
                </a:lnTo>
                <a:lnTo>
                  <a:pt x="9390742" y="5141911"/>
                </a:lnTo>
                <a:lnTo>
                  <a:pt x="8742742" y="5141911"/>
                </a:lnTo>
                <a:lnTo>
                  <a:pt x="8742742" y="5141913"/>
                </a:lnTo>
                <a:lnTo>
                  <a:pt x="0" y="514191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3" hasCustomPrompt="1"/>
          </p:nvPr>
        </p:nvSpPr>
        <p:spPr>
          <a:xfrm>
            <a:off x="13179886" y="5141912"/>
            <a:ext cx="5108114" cy="5143500"/>
          </a:xfrm>
          <a:custGeom>
            <a:avLst/>
            <a:gdLst>
              <a:gd name="connsiteX0" fmla="*/ 648000 w 5108114"/>
              <a:gd name="connsiteY0" fmla="*/ 648000 h 5143500"/>
              <a:gd name="connsiteX1" fmla="*/ 1296000 w 5108114"/>
              <a:gd name="connsiteY1" fmla="*/ 648000 h 5143500"/>
              <a:gd name="connsiteX2" fmla="*/ 1296000 w 5108114"/>
              <a:gd name="connsiteY2" fmla="*/ 1296000 h 5143500"/>
              <a:gd name="connsiteX3" fmla="*/ 648000 w 5108114"/>
              <a:gd name="connsiteY3" fmla="*/ 1296000 h 5143500"/>
              <a:gd name="connsiteX4" fmla="*/ 1296000 w 5108114"/>
              <a:gd name="connsiteY4" fmla="*/ 0 h 5143500"/>
              <a:gd name="connsiteX5" fmla="*/ 1944000 w 5108114"/>
              <a:gd name="connsiteY5" fmla="*/ 0 h 5143500"/>
              <a:gd name="connsiteX6" fmla="*/ 1944000 w 5108114"/>
              <a:gd name="connsiteY6" fmla="*/ 1587 h 5143500"/>
              <a:gd name="connsiteX7" fmla="*/ 5108114 w 5108114"/>
              <a:gd name="connsiteY7" fmla="*/ 1587 h 5143500"/>
              <a:gd name="connsiteX8" fmla="*/ 5108114 w 5108114"/>
              <a:gd name="connsiteY8" fmla="*/ 5143500 h 5143500"/>
              <a:gd name="connsiteX9" fmla="*/ 1944000 w 5108114"/>
              <a:gd name="connsiteY9" fmla="*/ 5143500 h 5143500"/>
              <a:gd name="connsiteX10" fmla="*/ 1944000 w 5108114"/>
              <a:gd name="connsiteY10" fmla="*/ 1944000 h 5143500"/>
              <a:gd name="connsiteX11" fmla="*/ 1296000 w 5108114"/>
              <a:gd name="connsiteY11" fmla="*/ 1944000 h 5143500"/>
              <a:gd name="connsiteX12" fmla="*/ 1296000 w 5108114"/>
              <a:gd name="connsiteY12" fmla="*/ 1296000 h 5143500"/>
              <a:gd name="connsiteX13" fmla="*/ 1944000 w 5108114"/>
              <a:gd name="connsiteY13" fmla="*/ 1296000 h 5143500"/>
              <a:gd name="connsiteX14" fmla="*/ 1944000 w 5108114"/>
              <a:gd name="connsiteY14" fmla="*/ 648000 h 5143500"/>
              <a:gd name="connsiteX15" fmla="*/ 1296000 w 5108114"/>
              <a:gd name="connsiteY15" fmla="*/ 648000 h 5143500"/>
              <a:gd name="connsiteX16" fmla="*/ 0 w 5108114"/>
              <a:gd name="connsiteY16" fmla="*/ 0 h 5143500"/>
              <a:gd name="connsiteX17" fmla="*/ 648000 w 5108114"/>
              <a:gd name="connsiteY17" fmla="*/ 0 h 5143500"/>
              <a:gd name="connsiteX18" fmla="*/ 648000 w 5108114"/>
              <a:gd name="connsiteY18" fmla="*/ 648000 h 5143500"/>
              <a:gd name="connsiteX19" fmla="*/ 0 w 5108114"/>
              <a:gd name="connsiteY19" fmla="*/ 6480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08114" h="5143500">
                <a:moveTo>
                  <a:pt x="648000" y="648000"/>
                </a:moveTo>
                <a:lnTo>
                  <a:pt x="1296000" y="648000"/>
                </a:lnTo>
                <a:lnTo>
                  <a:pt x="1296000" y="1296000"/>
                </a:lnTo>
                <a:lnTo>
                  <a:pt x="648000" y="1296000"/>
                </a:lnTo>
                <a:close/>
                <a:moveTo>
                  <a:pt x="1296000" y="0"/>
                </a:moveTo>
                <a:lnTo>
                  <a:pt x="1944000" y="0"/>
                </a:lnTo>
                <a:lnTo>
                  <a:pt x="1944000" y="1587"/>
                </a:lnTo>
                <a:lnTo>
                  <a:pt x="5108114" y="1587"/>
                </a:lnTo>
                <a:lnTo>
                  <a:pt x="5108114" y="5143500"/>
                </a:lnTo>
                <a:lnTo>
                  <a:pt x="1944000" y="5143500"/>
                </a:lnTo>
                <a:lnTo>
                  <a:pt x="1944000" y="1944000"/>
                </a:lnTo>
                <a:lnTo>
                  <a:pt x="1296000" y="1944000"/>
                </a:lnTo>
                <a:lnTo>
                  <a:pt x="1296000" y="1296000"/>
                </a:lnTo>
                <a:lnTo>
                  <a:pt x="1944000" y="1296000"/>
                </a:lnTo>
                <a:lnTo>
                  <a:pt x="1944000" y="648000"/>
                </a:lnTo>
                <a:lnTo>
                  <a:pt x="1296000" y="648000"/>
                </a:lnTo>
                <a:close/>
                <a:moveTo>
                  <a:pt x="0" y="0"/>
                </a:moveTo>
                <a:lnTo>
                  <a:pt x="648000" y="0"/>
                </a:lnTo>
                <a:lnTo>
                  <a:pt x="648000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 marL="0" marR="0" indent="0" algn="l" defTabSz="1371417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kumimoji="1" lang="en-US" altLang="ja-JP" dirty="0"/>
              <a:t>                                      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5707917" y="1311492"/>
            <a:ext cx="4085423" cy="7470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5707917" y="2278743"/>
            <a:ext cx="4085423" cy="1596571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9561338" y="6706620"/>
            <a:ext cx="4743952" cy="2012497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11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30" grpId="0" animBg="1"/>
      <p:bldP spid="14" grpId="0" animBg="1"/>
      <p:bldP spid="31" grpId="0" animBg="1"/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9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0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954525" y="6247404"/>
            <a:ext cx="1940630" cy="72008"/>
            <a:chOff x="6119664" y="3270498"/>
            <a:chExt cx="1940630" cy="72008"/>
          </a:xfrm>
        </p:grpSpPr>
        <p:sp>
          <p:nvSpPr>
            <p:cNvPr id="22" name="正方形/長方形 21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8651909" y="6411535"/>
            <a:ext cx="8545863" cy="1024273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8651909" y="5408249"/>
            <a:ext cx="854586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813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2372" y="1103086"/>
            <a:ext cx="6987257" cy="38491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222372" y="5274171"/>
            <a:ext cx="6987257" cy="401420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496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848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496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0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349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, Headings &amp; Text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1544034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1544034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3087331" y="5332253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3433023" y="3174870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3686280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686753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6686753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8230050" y="5332253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4"/>
          <p:cNvSpPr/>
          <p:nvPr userDrawn="1"/>
        </p:nvSpPr>
        <p:spPr>
          <a:xfrm>
            <a:off x="8575742" y="3174870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8828999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1829472" y="5556408"/>
            <a:ext cx="4914493" cy="2479915"/>
          </a:xfrm>
        </p:spPr>
        <p:txBody>
          <a:bodyPr>
            <a:normAutofit/>
          </a:bodyPr>
          <a:lstStyle>
            <a:lvl1pPr algn="ctr"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11829472" y="4567087"/>
            <a:ext cx="4914493" cy="74703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13372769" y="5332253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"/>
          <p:cNvSpPr/>
          <p:nvPr userDrawn="1"/>
        </p:nvSpPr>
        <p:spPr>
          <a:xfrm>
            <a:off x="13718461" y="3174870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3971718" y="3428942"/>
            <a:ext cx="630000" cy="630000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855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4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animBg="1"/>
      <p:bldP spid="50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1028541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72" y="349200"/>
            <a:ext cx="6987257" cy="1281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932558" y="319625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1190666" y="262066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1932558" y="263624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1932558" y="5233988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1190666" y="4658392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1932558" y="4673975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932557" y="7266664"/>
            <a:ext cx="6133071" cy="1383302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図プレースホルダー 25"/>
          <p:cNvSpPr>
            <a:spLocks noGrp="1"/>
          </p:cNvSpPr>
          <p:nvPr>
            <p:ph type="pic" sz="quarter" idx="22" hasCustomPrompt="1"/>
          </p:nvPr>
        </p:nvSpPr>
        <p:spPr>
          <a:xfrm>
            <a:off x="1190665" y="6691068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1932557" y="6706651"/>
            <a:ext cx="6133072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440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792000" y="8989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0" y="8341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0" y="9637413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754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6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65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5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6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5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5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1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5543550"/>
            <a:ext cx="18288000" cy="47418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6191550"/>
            <a:ext cx="7995938" cy="332898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9600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" y="4247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0" y="3599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4895550"/>
            <a:ext cx="648000" cy="64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751563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6191550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4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9144000" y="8480350"/>
            <a:ext cx="7972425" cy="1040187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Font typeface="Wingdings" panose="05000000000000000000" pitchFamily="2" charset="2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9144000" y="7920337"/>
            <a:ext cx="7972426" cy="614417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268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8000" cy="1028541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831206" y="757239"/>
            <a:ext cx="16625588" cy="2786062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092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i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0438" y="4394881"/>
            <a:ext cx="6607123" cy="74703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0438" y="5141912"/>
            <a:ext cx="6607123" cy="2012497"/>
          </a:xfrm>
        </p:spPr>
        <p:txBody>
          <a:bodyPr anchor="t">
            <a:normAutofit/>
          </a:bodyPr>
          <a:lstStyle>
            <a:lvl1pPr algn="ctr"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8524377" y="2908981"/>
            <a:ext cx="1239243" cy="1239243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486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  <p:extLst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47257" y="1582057"/>
            <a:ext cx="13193486" cy="319813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286020" y="5141913"/>
            <a:ext cx="7347351" cy="4581526"/>
          </a:xfrm>
        </p:spPr>
        <p:txBody>
          <a:bodyPr anchor="t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8496000" y="5299325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7848000" y="5985049"/>
            <a:ext cx="648000" cy="6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5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332434" y="3274899"/>
            <a:ext cx="13623132" cy="373561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8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3300413" y="2655321"/>
            <a:ext cx="4973183" cy="4973183"/>
          </a:xfrm>
          <a:solidFill>
            <a:schemeClr val="bg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8572499" y="2655321"/>
            <a:ext cx="7339693" cy="779689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19048" y="3754891"/>
            <a:ext cx="6400802" cy="987425"/>
          </a:xfrm>
        </p:spPr>
        <p:txBody>
          <a:bodyPr anchor="ctr">
            <a:normAutofit/>
          </a:bodyPr>
          <a:lstStyle>
            <a:lvl1pPr algn="l"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8572499" y="5686425"/>
            <a:ext cx="7347351" cy="1942079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8572499" y="3819186"/>
            <a:ext cx="858836" cy="858836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34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図プレースホルダー 26"/>
          <p:cNvSpPr>
            <a:spLocks noGrp="1"/>
          </p:cNvSpPr>
          <p:nvPr>
            <p:ph type="pic" sz="quarter" idx="32" hasCustomPrompt="1"/>
          </p:nvPr>
        </p:nvSpPr>
        <p:spPr>
          <a:xfrm>
            <a:off x="0" y="0"/>
            <a:ext cx="9144000" cy="10285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テキスト プレースホルダー 60"/>
          <p:cNvSpPr>
            <a:spLocks noGrp="1"/>
          </p:cNvSpPr>
          <p:nvPr>
            <p:ph type="body" sz="quarter" idx="25" hasCustomPrompt="1"/>
          </p:nvPr>
        </p:nvSpPr>
        <p:spPr>
          <a:xfrm>
            <a:off x="8583647" y="2478585"/>
            <a:ext cx="1137600" cy="1137600"/>
          </a:xfrm>
          <a:solidFill>
            <a:schemeClr val="accent1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864171" y="298472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9864171" y="243019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60"/>
          <p:cNvSpPr>
            <a:spLocks noGrp="1"/>
          </p:cNvSpPr>
          <p:nvPr>
            <p:ph type="body" sz="quarter" idx="33" hasCustomPrompt="1"/>
          </p:nvPr>
        </p:nvSpPr>
        <p:spPr>
          <a:xfrm>
            <a:off x="8583647" y="4196976"/>
            <a:ext cx="1137600" cy="1137600"/>
          </a:xfrm>
          <a:solidFill>
            <a:schemeClr val="accent2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12"/>
          <p:cNvSpPr>
            <a:spLocks noGrp="1"/>
          </p:cNvSpPr>
          <p:nvPr>
            <p:ph type="body" sz="quarter" idx="34" hasCustomPrompt="1"/>
          </p:nvPr>
        </p:nvSpPr>
        <p:spPr>
          <a:xfrm>
            <a:off x="9864171" y="4722200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33" name="テキスト プレースホルダー 12"/>
          <p:cNvSpPr>
            <a:spLocks noGrp="1"/>
          </p:cNvSpPr>
          <p:nvPr>
            <p:ph type="body" sz="quarter" idx="35" hasCustomPrompt="1"/>
          </p:nvPr>
        </p:nvSpPr>
        <p:spPr>
          <a:xfrm>
            <a:off x="9864171" y="4167672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テキスト プレースホルダー 60"/>
          <p:cNvSpPr>
            <a:spLocks noGrp="1"/>
          </p:cNvSpPr>
          <p:nvPr>
            <p:ph type="body" sz="quarter" idx="36" hasCustomPrompt="1"/>
          </p:nvPr>
        </p:nvSpPr>
        <p:spPr>
          <a:xfrm>
            <a:off x="8583647" y="5886324"/>
            <a:ext cx="1137600" cy="1137600"/>
          </a:xfrm>
          <a:solidFill>
            <a:schemeClr val="accent3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37" hasCustomPrompt="1"/>
          </p:nvPr>
        </p:nvSpPr>
        <p:spPr>
          <a:xfrm>
            <a:off x="9864171" y="6411548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38" hasCustomPrompt="1"/>
          </p:nvPr>
        </p:nvSpPr>
        <p:spPr>
          <a:xfrm>
            <a:off x="9864171" y="5857020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テキスト プレースホルダー 60"/>
          <p:cNvSpPr>
            <a:spLocks noGrp="1"/>
          </p:cNvSpPr>
          <p:nvPr>
            <p:ph type="body" sz="quarter" idx="39" hasCustomPrompt="1"/>
          </p:nvPr>
        </p:nvSpPr>
        <p:spPr>
          <a:xfrm>
            <a:off x="8583647" y="7575672"/>
            <a:ext cx="1137600" cy="1137600"/>
          </a:xfrm>
          <a:solidFill>
            <a:schemeClr val="accent5"/>
          </a:solidFill>
          <a:ln w="57150">
            <a:solidFill>
              <a:schemeClr val="bg1"/>
            </a:solidFill>
          </a:ln>
          <a:effectLst>
            <a:outerShdw sx="102000" sy="102000" algn="ctr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4" name="テキスト プレースホルダー 12"/>
          <p:cNvSpPr>
            <a:spLocks noGrp="1"/>
          </p:cNvSpPr>
          <p:nvPr>
            <p:ph type="body" sz="quarter" idx="40" hasCustomPrompt="1"/>
          </p:nvPr>
        </p:nvSpPr>
        <p:spPr>
          <a:xfrm>
            <a:off x="9864171" y="8100896"/>
            <a:ext cx="7246697" cy="865983"/>
          </a:xfrm>
        </p:spPr>
        <p:txBody>
          <a:bodyPr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45" name="テキスト プレースホルダー 12"/>
          <p:cNvSpPr>
            <a:spLocks noGrp="1"/>
          </p:cNvSpPr>
          <p:nvPr>
            <p:ph type="body" sz="quarter" idx="41" hasCustomPrompt="1"/>
          </p:nvPr>
        </p:nvSpPr>
        <p:spPr>
          <a:xfrm>
            <a:off x="9864171" y="7546368"/>
            <a:ext cx="724669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6" name="テキスト プレースホルダー 12"/>
          <p:cNvSpPr>
            <a:spLocks noGrp="1"/>
          </p:cNvSpPr>
          <p:nvPr>
            <p:ph type="body" sz="quarter" idx="42" hasCustomPrompt="1"/>
          </p:nvPr>
        </p:nvSpPr>
        <p:spPr>
          <a:xfrm>
            <a:off x="8596315" y="2614394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7" name="テキスト プレースホルダー 12"/>
          <p:cNvSpPr>
            <a:spLocks noGrp="1"/>
          </p:cNvSpPr>
          <p:nvPr>
            <p:ph type="body" sz="quarter" idx="43" hasCustomPrompt="1"/>
          </p:nvPr>
        </p:nvSpPr>
        <p:spPr>
          <a:xfrm>
            <a:off x="8596315" y="4332785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48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8596315" y="6022133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  <p:sp>
        <p:nvSpPr>
          <p:cNvPr id="50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8596315" y="7711481"/>
            <a:ext cx="1112265" cy="86598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89937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00"/>
                            </p:stCondLst>
                            <p:childTnLst>
                              <p:par>
                                <p:cTn id="4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00"/>
                            </p:stCondLst>
                            <p:childTnLst>
                              <p:par>
                                <p:cTn id="6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2 Headings,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図プレースホルダー 24"/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088000" cy="10285413"/>
          </a:xfrm>
          <a:custGeom>
            <a:avLst/>
            <a:gdLst>
              <a:gd name="connsiteX0" fmla="*/ 10440000 w 11088000"/>
              <a:gd name="connsiteY0" fmla="*/ 9637413 h 10285413"/>
              <a:gd name="connsiteX1" fmla="*/ 11088000 w 11088000"/>
              <a:gd name="connsiteY1" fmla="*/ 9637413 h 10285413"/>
              <a:gd name="connsiteX2" fmla="*/ 11088000 w 11088000"/>
              <a:gd name="connsiteY2" fmla="*/ 10285413 h 10285413"/>
              <a:gd name="connsiteX3" fmla="*/ 10440000 w 11088000"/>
              <a:gd name="connsiteY3" fmla="*/ 10285413 h 10285413"/>
              <a:gd name="connsiteX4" fmla="*/ 9792000 w 11088000"/>
              <a:gd name="connsiteY4" fmla="*/ 8989413 h 10285413"/>
              <a:gd name="connsiteX5" fmla="*/ 10440000 w 11088000"/>
              <a:gd name="connsiteY5" fmla="*/ 8989413 h 10285413"/>
              <a:gd name="connsiteX6" fmla="*/ 10440000 w 11088000"/>
              <a:gd name="connsiteY6" fmla="*/ 9637413 h 10285413"/>
              <a:gd name="connsiteX7" fmla="*/ 9792000 w 11088000"/>
              <a:gd name="connsiteY7" fmla="*/ 9637413 h 10285413"/>
              <a:gd name="connsiteX8" fmla="*/ 0 w 11088000"/>
              <a:gd name="connsiteY8" fmla="*/ 0 h 10285413"/>
              <a:gd name="connsiteX9" fmla="*/ 9144000 w 11088000"/>
              <a:gd name="connsiteY9" fmla="*/ 0 h 10285413"/>
              <a:gd name="connsiteX10" fmla="*/ 9144000 w 11088000"/>
              <a:gd name="connsiteY10" fmla="*/ 8341413 h 10285413"/>
              <a:gd name="connsiteX11" fmla="*/ 9791447 w 11088000"/>
              <a:gd name="connsiteY11" fmla="*/ 8341413 h 10285413"/>
              <a:gd name="connsiteX12" fmla="*/ 9791447 w 11088000"/>
              <a:gd name="connsiteY12" fmla="*/ 8989413 h 10285413"/>
              <a:gd name="connsiteX13" fmla="*/ 9144000 w 11088000"/>
              <a:gd name="connsiteY13" fmla="*/ 8989413 h 10285413"/>
              <a:gd name="connsiteX14" fmla="*/ 9144000 w 11088000"/>
              <a:gd name="connsiteY14" fmla="*/ 9637413 h 10285413"/>
              <a:gd name="connsiteX15" fmla="*/ 9792000 w 11088000"/>
              <a:gd name="connsiteY15" fmla="*/ 9637413 h 10285413"/>
              <a:gd name="connsiteX16" fmla="*/ 9792000 w 11088000"/>
              <a:gd name="connsiteY16" fmla="*/ 10285413 h 10285413"/>
              <a:gd name="connsiteX17" fmla="*/ 9144000 w 11088000"/>
              <a:gd name="connsiteY17" fmla="*/ 10285413 h 10285413"/>
              <a:gd name="connsiteX18" fmla="*/ 0 w 11088000"/>
              <a:gd name="connsiteY18" fmla="*/ 10285413 h 102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88000" h="10285413">
                <a:moveTo>
                  <a:pt x="10440000" y="9637413"/>
                </a:moveTo>
                <a:lnTo>
                  <a:pt x="11088000" y="9637413"/>
                </a:lnTo>
                <a:lnTo>
                  <a:pt x="11088000" y="10285413"/>
                </a:lnTo>
                <a:lnTo>
                  <a:pt x="10440000" y="10285413"/>
                </a:lnTo>
                <a:close/>
                <a:moveTo>
                  <a:pt x="9792000" y="8989413"/>
                </a:moveTo>
                <a:lnTo>
                  <a:pt x="10440000" y="8989413"/>
                </a:lnTo>
                <a:lnTo>
                  <a:pt x="10440000" y="9637413"/>
                </a:lnTo>
                <a:lnTo>
                  <a:pt x="9792000" y="9637413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8341413"/>
                </a:lnTo>
                <a:lnTo>
                  <a:pt x="9791447" y="8341413"/>
                </a:lnTo>
                <a:lnTo>
                  <a:pt x="9791447" y="8989413"/>
                </a:lnTo>
                <a:lnTo>
                  <a:pt x="9144000" y="8989413"/>
                </a:lnTo>
                <a:lnTo>
                  <a:pt x="9144000" y="9637413"/>
                </a:lnTo>
                <a:lnTo>
                  <a:pt x="9792000" y="9637413"/>
                </a:lnTo>
                <a:lnTo>
                  <a:pt x="9792000" y="10285413"/>
                </a:lnTo>
                <a:lnTo>
                  <a:pt x="9144000" y="10285413"/>
                </a:lnTo>
                <a:lnTo>
                  <a:pt x="0" y="102854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6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9467447" y="3294823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12"/>
          <p:cNvSpPr>
            <a:spLocks noGrp="1"/>
          </p:cNvSpPr>
          <p:nvPr>
            <p:ph type="body" sz="quarter" idx="17" hasCustomPrompt="1"/>
          </p:nvPr>
        </p:nvSpPr>
        <p:spPr>
          <a:xfrm>
            <a:off x="9467447" y="2353628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9572871" y="3070668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12"/>
          <p:cNvSpPr>
            <a:spLocks noGrp="1"/>
          </p:cNvSpPr>
          <p:nvPr>
            <p:ph type="body" sz="quarter" idx="44" hasCustomPrompt="1"/>
          </p:nvPr>
        </p:nvSpPr>
        <p:spPr>
          <a:xfrm>
            <a:off x="9467447" y="6349412"/>
            <a:ext cx="8361787" cy="1716691"/>
          </a:xfrm>
        </p:spPr>
        <p:txBody>
          <a:bodyPr>
            <a:normAutofit/>
          </a:bodyPr>
          <a:lstStyle>
            <a:lvl1pPr marL="342900" indent="-342900" algn="l">
              <a:spcBef>
                <a:spcPts val="0"/>
              </a:spcBef>
              <a:buFont typeface="Wingdings" panose="05000000000000000000" pitchFamily="2" charset="2"/>
              <a:buChar char="n"/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12"/>
          <p:cNvSpPr>
            <a:spLocks noGrp="1"/>
          </p:cNvSpPr>
          <p:nvPr>
            <p:ph type="body" sz="quarter" idx="45" hasCustomPrompt="1"/>
          </p:nvPr>
        </p:nvSpPr>
        <p:spPr>
          <a:xfrm>
            <a:off x="9467447" y="5408217"/>
            <a:ext cx="8361787" cy="7470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正方形/長方形 34"/>
          <p:cNvSpPr/>
          <p:nvPr userDrawn="1"/>
        </p:nvSpPr>
        <p:spPr>
          <a:xfrm>
            <a:off x="9572871" y="6125257"/>
            <a:ext cx="1827899" cy="7200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93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, Headings &amp;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2208260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3" hasCustomPrompt="1"/>
          </p:nvPr>
        </p:nvSpPr>
        <p:spPr>
          <a:xfrm>
            <a:off x="2208260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2319211" y="3173861"/>
            <a:ext cx="1827899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4"/>
          <p:cNvSpPr/>
          <p:nvPr userDrawn="1"/>
        </p:nvSpPr>
        <p:spPr>
          <a:xfrm>
            <a:off x="887843" y="2604788"/>
            <a:ext cx="1136515" cy="1138145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1141100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888281" y="3398016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0888281" y="2408695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10999232" y="3173861"/>
            <a:ext cx="1827899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4"/>
          <p:cNvSpPr/>
          <p:nvPr userDrawn="1"/>
        </p:nvSpPr>
        <p:spPr>
          <a:xfrm>
            <a:off x="9567864" y="2604788"/>
            <a:ext cx="1136515" cy="1138145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9821121" y="2858860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2208260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2208260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2319211" y="6538782"/>
            <a:ext cx="1827899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4"/>
          <p:cNvSpPr/>
          <p:nvPr userDrawn="1"/>
        </p:nvSpPr>
        <p:spPr>
          <a:xfrm>
            <a:off x="887843" y="5969709"/>
            <a:ext cx="1136515" cy="1138145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図プレースホルダー 25"/>
          <p:cNvSpPr>
            <a:spLocks noGrp="1"/>
          </p:cNvSpPr>
          <p:nvPr>
            <p:ph type="pic" sz="quarter" idx="20" hasCustomPrompt="1"/>
          </p:nvPr>
        </p:nvSpPr>
        <p:spPr>
          <a:xfrm>
            <a:off x="1141100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10888281" y="6762937"/>
            <a:ext cx="6427739" cy="2056805"/>
          </a:xfrm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10888281" y="5773616"/>
            <a:ext cx="6427739" cy="74703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0999232" y="6538782"/>
            <a:ext cx="1827899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"/>
          <p:cNvSpPr/>
          <p:nvPr userDrawn="1"/>
        </p:nvSpPr>
        <p:spPr>
          <a:xfrm>
            <a:off x="9567864" y="5969709"/>
            <a:ext cx="1136515" cy="1138145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bg1"/>
            </a:solidFill>
          </a:ln>
          <a:effectLst>
            <a:outerShdw blurRad="127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図プレースホルダー 25"/>
          <p:cNvSpPr>
            <a:spLocks noGrp="1"/>
          </p:cNvSpPr>
          <p:nvPr>
            <p:ph type="pic" sz="quarter" idx="23" hasCustomPrompt="1"/>
          </p:nvPr>
        </p:nvSpPr>
        <p:spPr>
          <a:xfrm>
            <a:off x="9821121" y="6223781"/>
            <a:ext cx="630000" cy="630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2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2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animBg="1"/>
      <p:bldP spid="26" grpId="0"/>
      <p:bldP spid="2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9" grpId="0" animBg="1"/>
      <p:bldP spid="40" grpId="0"/>
      <p:bldP spid="4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animBg="1"/>
      <p:bldP spid="44" grpId="0" animBg="1"/>
      <p:bldP spid="45" grpId="0"/>
    </p:bldLst>
  </p:timing>
  <p:extLst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8184004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8819376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455924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273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35" r:id="rId2"/>
    <p:sldLayoutId id="2147483708" r:id="rId3"/>
    <p:sldLayoutId id="2147483709" r:id="rId4"/>
    <p:sldLayoutId id="2147483710" r:id="rId5"/>
    <p:sldLayoutId id="2147483798" r:id="rId6"/>
    <p:sldLayoutId id="2147483745" r:id="rId7"/>
    <p:sldLayoutId id="2147483755" r:id="rId8"/>
    <p:sldLayoutId id="2147483715" r:id="rId9"/>
    <p:sldLayoutId id="2147483716" r:id="rId10"/>
    <p:sldLayoutId id="2147483805" r:id="rId11"/>
    <p:sldLayoutId id="2147483724" r:id="rId12"/>
    <p:sldLayoutId id="2147483756" r:id="rId13"/>
    <p:sldLayoutId id="2147483742" r:id="rId14"/>
    <p:sldLayoutId id="2147483757" r:id="rId15"/>
    <p:sldLayoutId id="2147483736" r:id="rId16"/>
    <p:sldLayoutId id="2147483761" r:id="rId17"/>
    <p:sldLayoutId id="2147483737" r:id="rId18"/>
    <p:sldLayoutId id="2147483759" r:id="rId19"/>
    <p:sldLayoutId id="2147483746" r:id="rId20"/>
    <p:sldLayoutId id="2147483758" r:id="rId21"/>
    <p:sldLayoutId id="2147483754" r:id="rId22"/>
    <p:sldLayoutId id="2147483731" r:id="rId23"/>
    <p:sldLayoutId id="2147483765" r:id="rId24"/>
    <p:sldLayoutId id="2147483766" r:id="rId25"/>
    <p:sldLayoutId id="2147483782" r:id="rId26"/>
    <p:sldLayoutId id="2147483792" r:id="rId27"/>
    <p:sldLayoutId id="2147483763" r:id="rId28"/>
    <p:sldLayoutId id="2147483775" r:id="rId29"/>
    <p:sldLayoutId id="2147483760" r:id="rId30"/>
    <p:sldLayoutId id="2147483762" r:id="rId31"/>
    <p:sldLayoutId id="2147483773" r:id="rId32"/>
    <p:sldLayoutId id="2147483777" r:id="rId33"/>
    <p:sldLayoutId id="2147483786" r:id="rId34"/>
    <p:sldLayoutId id="2147483787" r:id="rId35"/>
    <p:sldLayoutId id="2147483780" r:id="rId36"/>
    <p:sldLayoutId id="2147483783" r:id="rId37"/>
    <p:sldLayoutId id="2147483781" r:id="rId38"/>
    <p:sldLayoutId id="2147483785" r:id="rId39"/>
    <p:sldLayoutId id="2147483784" r:id="rId40"/>
    <p:sldLayoutId id="2147483791" r:id="rId41"/>
    <p:sldLayoutId id="2147483788" r:id="rId42"/>
    <p:sldLayoutId id="2147483789" r:id="rId43"/>
    <p:sldLayoutId id="2147483793" r:id="rId44"/>
    <p:sldLayoutId id="2147483794" r:id="rId45"/>
    <p:sldLayoutId id="2147483790" r:id="rId46"/>
    <p:sldLayoutId id="2147483796" r:id="rId47"/>
    <p:sldLayoutId id="2147483800" r:id="rId48"/>
    <p:sldLayoutId id="2147483801" r:id="rId49"/>
    <p:sldLayoutId id="2147483799" r:id="rId50"/>
    <p:sldLayoutId id="2147483803" r:id="rId51"/>
    <p:sldLayoutId id="2147483806" r:id="rId52"/>
    <p:sldLayoutId id="2147483751" r:id="rId5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400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30" r:id="rId2"/>
    <p:sldLayoutId id="2147483727" r:id="rId3"/>
    <p:sldLayoutId id="2147483733" r:id="rId4"/>
    <p:sldLayoutId id="2147483729" r:id="rId5"/>
    <p:sldLayoutId id="2147483732" r:id="rId6"/>
    <p:sldLayoutId id="2147483734" r:id="rId7"/>
    <p:sldLayoutId id="2147483752" r:id="rId8"/>
    <p:sldLayoutId id="2147483753" r:id="rId9"/>
    <p:sldLayoutId id="2147483750" r:id="rId10"/>
    <p:sldLayoutId id="2147483771" r:id="rId11"/>
    <p:sldLayoutId id="2147483772" r:id="rId12"/>
    <p:sldLayoutId id="2147483774" r:id="rId13"/>
    <p:sldLayoutId id="2147483776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</p:bldLst>
  </p:timing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00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810" r:id="rId2"/>
    <p:sldLayoutId id="2147483809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68" r:id="rId10"/>
    <p:sldLayoutId id="2147483769" r:id="rId11"/>
    <p:sldLayoutId id="2147483778" r:id="rId12"/>
    <p:sldLayoutId id="2147483779" r:id="rId13"/>
    <p:sldLayoutId id="2147483802" r:id="rId14"/>
    <p:sldLayoutId id="2147483807" r:id="rId15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3213" y="348343"/>
            <a:ext cx="17336022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31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804" r:id="rId3"/>
    <p:sldLayoutId id="2147483808" r:id="rId4"/>
  </p:sldLayoutIdLst>
  <p:hf hdr="0" dt="0"/>
  <p:txStyles>
    <p:titleStyle>
      <a:lvl1pPr algn="ctr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7447" y="348343"/>
            <a:ext cx="8361787" cy="1280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213" y="2041742"/>
            <a:ext cx="17336022" cy="7222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82811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10868" y="9600055"/>
            <a:ext cx="1176775" cy="4890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2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579668" y="1543675"/>
            <a:ext cx="648072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0215040" y="1543675"/>
            <a:ext cx="6480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0851588" y="1543675"/>
            <a:ext cx="648072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17157699" y="9516491"/>
            <a:ext cx="1129945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7151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67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4" grpId="0" animBg="1"/>
      <p:bldP spid="8" grpId="0" animBg="1"/>
      <p:bldP spid="9" grpId="0" animBg="1"/>
      <p:bldP spid="19" grpId="0" animBg="1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naditakusuma/DSC-Project" TargetMode="External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naditakusuma/DSC-Project" TargetMode="Externa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475989" y="1879992"/>
            <a:ext cx="17336022" cy="1280040"/>
          </a:xfrm>
        </p:spPr>
        <p:txBody>
          <a:bodyPr/>
          <a:lstStyle/>
          <a:p>
            <a:r>
              <a:rPr kumimoji="1" lang="en-US" altLang="ja-JP" dirty="0" err="1"/>
              <a:t>Bahasaku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>
          <a:xfrm>
            <a:off x="3200400" y="5850704"/>
            <a:ext cx="11887200" cy="747032"/>
          </a:xfrm>
        </p:spPr>
        <p:txBody>
          <a:bodyPr/>
          <a:lstStyle/>
          <a:p>
            <a:r>
              <a:rPr kumimoji="1" lang="en-US" altLang="ja-JP" dirty="0"/>
              <a:t>I </a:t>
            </a:r>
            <a:r>
              <a:rPr kumimoji="1" lang="en-US" altLang="ja-JP" dirty="0" err="1"/>
              <a:t>Komang</a:t>
            </a:r>
            <a:r>
              <a:rPr kumimoji="1" lang="en-US" altLang="ja-JP" dirty="0"/>
              <a:t> Pranadita Kusuma Jaya</a:t>
            </a:r>
          </a:p>
          <a:p>
            <a:r>
              <a:rPr kumimoji="1" lang="en-US" altLang="ja-JP" dirty="0"/>
              <a:t>I Putu </a:t>
            </a:r>
            <a:r>
              <a:rPr kumimoji="1" lang="en-US" altLang="ja-JP" dirty="0" err="1"/>
              <a:t>Reditya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Permana</a:t>
            </a:r>
            <a:r>
              <a:rPr kumimoji="1" lang="en-US" altLang="ja-JP" dirty="0"/>
              <a:t> Putra</a:t>
            </a:r>
          </a:p>
          <a:p>
            <a:r>
              <a:rPr kumimoji="1" lang="en-US" altLang="ja-JP" dirty="0"/>
              <a:t>I Putu </a:t>
            </a:r>
            <a:r>
              <a:rPr kumimoji="1" lang="en-US" altLang="ja-JP" dirty="0" err="1"/>
              <a:t>Krisna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Sedana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>
          <a:xfrm>
            <a:off x="3200400" y="2779713"/>
            <a:ext cx="11887200" cy="1654996"/>
          </a:xfrm>
        </p:spPr>
        <p:txBody>
          <a:bodyPr>
            <a:normAutofit/>
          </a:bodyPr>
          <a:lstStyle/>
          <a:p>
            <a:r>
              <a:rPr kumimoji="1" lang="en-US" altLang="ja-JP" sz="2800" dirty="0" err="1"/>
              <a:t>Aplikasi</a:t>
            </a:r>
            <a:r>
              <a:rPr kumimoji="1" lang="en-US" altLang="ja-JP" sz="2800" dirty="0"/>
              <a:t> M-learning </a:t>
            </a:r>
            <a:r>
              <a:rPr kumimoji="1" lang="en-US" altLang="ja-JP" sz="2800" dirty="0" err="1"/>
              <a:t>Sebagai</a:t>
            </a:r>
            <a:r>
              <a:rPr kumimoji="1" lang="en-US" altLang="ja-JP" sz="2800" dirty="0"/>
              <a:t> Media </a:t>
            </a:r>
            <a:r>
              <a:rPr kumimoji="1" lang="en-US" altLang="ja-JP" sz="2800" dirty="0" err="1"/>
              <a:t>Pembelajaran</a:t>
            </a:r>
            <a:r>
              <a:rPr kumimoji="1" lang="en-US" altLang="ja-JP" sz="2800" dirty="0"/>
              <a:t> dan </a:t>
            </a:r>
            <a:r>
              <a:rPr kumimoji="1" lang="en-US" altLang="ja-JP" sz="2800" dirty="0" err="1"/>
              <a:t>Pelestarian</a:t>
            </a:r>
            <a:r>
              <a:rPr kumimoji="1" lang="en-US" altLang="ja-JP" sz="2800" dirty="0"/>
              <a:t> Bahasa Bali </a:t>
            </a:r>
            <a:r>
              <a:rPr kumimoji="1" lang="en-US" altLang="ja-JP" sz="2800" dirty="0" err="1"/>
              <a:t>dengan</a:t>
            </a:r>
            <a:r>
              <a:rPr kumimoji="1" lang="en-US" altLang="ja-JP" sz="2800" dirty="0"/>
              <a:t> </a:t>
            </a:r>
            <a:r>
              <a:rPr kumimoji="1" lang="en-US" altLang="ja-JP" sz="2800" dirty="0" err="1"/>
              <a:t>Metode</a:t>
            </a:r>
            <a:r>
              <a:rPr kumimoji="1" lang="en-US" altLang="ja-JP" sz="2800" dirty="0"/>
              <a:t> yang </a:t>
            </a:r>
            <a:r>
              <a:rPr kumimoji="1" lang="en-US" altLang="ja-JP" sz="2800" dirty="0" err="1"/>
              <a:t>Inovatif</a:t>
            </a:r>
            <a:r>
              <a:rPr kumimoji="1" lang="en-US" altLang="ja-JP" sz="2800" dirty="0"/>
              <a:t>, </a:t>
            </a:r>
            <a:r>
              <a:rPr kumimoji="1" lang="en-US" altLang="ja-JP" sz="2800" dirty="0" err="1"/>
              <a:t>Kreatif</a:t>
            </a:r>
            <a:r>
              <a:rPr kumimoji="1" lang="en-US" altLang="ja-JP" sz="2800" dirty="0"/>
              <a:t>, dan </a:t>
            </a:r>
            <a:r>
              <a:rPr kumimoji="1" lang="en-US" altLang="ja-JP" sz="2800" dirty="0" err="1"/>
              <a:t>Mengasyikkan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2171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14">
        <p:fade/>
      </p:transition>
    </mc:Choice>
    <mc:Fallback xmlns="">
      <p:transition spd="med" advTm="9314">
        <p:fade/>
      </p:transition>
    </mc:Fallback>
  </mc:AlternateContent>
  <p:extLst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AB52-24B7-45D1-A548-AF8F8396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457FF-F0D2-43F8-8523-90EC92F156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E744B-9D75-4812-851C-D75B84A979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EE9CB0-46A8-4983-B6CB-FB3921644D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1A4B3-A2FF-4072-A5A1-F17709F62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" y="0"/>
            <a:ext cx="18285179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188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1C5C-8690-4136-B513-41209A1C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6F4FB9-673A-44AE-B9D7-EDB401B8D5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D40C5-F275-47FA-AAD9-5A0E890E6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60530-AF12-4D1B-AEA0-FAB31A2D72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FF85F-D6F1-4297-B6DF-3379C2DA3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" y="0"/>
            <a:ext cx="18285179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714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EF4C-7991-42A5-B2C0-FB892670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F82D0-BD9D-452A-A239-03721EB7BA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68273-AB4E-4049-9002-3FB79CB561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B91407-919A-4746-A297-98E403C75E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770D6-1009-4D34-879A-0DB6070E9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" y="0"/>
            <a:ext cx="18285179" cy="1028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20586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72C3E-DF3A-442D-A7D3-5A291C972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9F38E1F-41A0-4D2B-946B-5C0A817F52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405BB-576F-4A3E-A8B8-8B2E182578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Prototype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8CDF94-3970-4942-8514-54742FB3A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Adobe XD (prana)</a:t>
            </a:r>
          </a:p>
          <a:p>
            <a:r>
              <a:rPr lang="en-US" dirty="0"/>
              <a:t>JPEG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coreldraw</a:t>
            </a:r>
            <a:r>
              <a:rPr lang="en-US" dirty="0"/>
              <a:t> (</a:t>
            </a:r>
            <a:r>
              <a:rPr lang="en-US" dirty="0" err="1"/>
              <a:t>reditya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2" name="Adobe XD 2020-01-20 22-07-06">
            <a:hlinkClick r:id="" action="ppaction://media"/>
            <a:extLst>
              <a:ext uri="{FF2B5EF4-FFF2-40B4-BE49-F238E27FC236}">
                <a16:creationId xmlns:a16="http://schemas.microsoft.com/office/drawing/2014/main" id="{6B801A82-7165-4A5E-831B-F9EC344AE0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7702" y="1959748"/>
            <a:ext cx="3525807" cy="636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0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93E6-33F4-4BC3-A4E7-3D7EF1D60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Alasan</a:t>
            </a:r>
            <a:r>
              <a:rPr lang="en-US" dirty="0"/>
              <a:t> </a:t>
            </a:r>
            <a:r>
              <a:rPr lang="en-US" dirty="0" err="1"/>
              <a:t>Dibuatnya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i="1" dirty="0"/>
              <a:t>M-learning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Solusi</a:t>
            </a:r>
            <a:endParaRPr lang="en-ID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FF1F7-474D-4647-A5CA-53EDBD5E58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259F56-EC8C-4AB1-AF3B-BABFF7D5CA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C1D7A5-8380-4D82-B4A8-F5FCAA4845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680C128-F239-41A0-B3C7-CA087EB173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8DB612-A6BC-48EB-92F8-0287A35E67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437" y="7234684"/>
            <a:ext cx="5827206" cy="2348127"/>
          </a:xfrm>
        </p:spPr>
        <p:txBody>
          <a:bodyPr>
            <a:normAutofit lnSpcReduction="10000"/>
          </a:bodyPr>
          <a:lstStyle/>
          <a:p>
            <a:r>
              <a:rPr lang="en-ID" dirty="0"/>
              <a:t>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b="1" dirty="0" err="1"/>
              <a:t>Brata</a:t>
            </a:r>
            <a:r>
              <a:rPr lang="en-ID" b="1" dirty="0"/>
              <a:t> </a:t>
            </a:r>
            <a:r>
              <a:rPr lang="en-ID" b="1" dirty="0" err="1"/>
              <a:t>dkk</a:t>
            </a:r>
            <a:r>
              <a:rPr lang="en-ID" b="1" dirty="0"/>
              <a:t>. (2018)  </a:t>
            </a:r>
            <a:r>
              <a:rPr lang="en-ID" dirty="0"/>
              <a:t>yang </a:t>
            </a:r>
            <a:r>
              <a:rPr lang="en-ID" dirty="0" err="1"/>
              <a:t>berjudu</a:t>
            </a:r>
            <a:r>
              <a:rPr lang="en-ID" dirty="0"/>
              <a:t> </a:t>
            </a:r>
            <a:r>
              <a:rPr lang="en-ID" b="1" dirty="0" err="1"/>
              <a:t>Hanasu</a:t>
            </a:r>
            <a:r>
              <a:rPr lang="en-ID" b="1" dirty="0"/>
              <a:t> </a:t>
            </a:r>
            <a:r>
              <a:rPr lang="en-ID" dirty="0"/>
              <a:t>yang </a:t>
            </a:r>
            <a:r>
              <a:rPr lang="en-ID" dirty="0" err="1"/>
              <a:t>menyatakan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Jepang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i="1" dirty="0"/>
              <a:t>mobile</a:t>
            </a:r>
            <a:r>
              <a:rPr lang="en-ID" dirty="0"/>
              <a:t>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meningkatkan</a:t>
            </a:r>
            <a:r>
              <a:rPr lang="en-ID" dirty="0"/>
              <a:t> </a:t>
            </a:r>
            <a:r>
              <a:rPr lang="en-ID" dirty="0" err="1"/>
              <a:t>pemahaman</a:t>
            </a:r>
            <a:r>
              <a:rPr lang="en-ID" dirty="0"/>
              <a:t> </a:t>
            </a:r>
            <a:r>
              <a:rPr lang="en-ID" dirty="0" err="1"/>
              <a:t>hingga</a:t>
            </a:r>
            <a:r>
              <a:rPr lang="en-ID" dirty="0"/>
              <a:t> 8% </a:t>
            </a:r>
            <a:r>
              <a:rPr lang="en-ID" dirty="0" err="1"/>
              <a:t>dibandingkan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lewat</a:t>
            </a:r>
            <a:r>
              <a:rPr lang="en-ID" dirty="0"/>
              <a:t> media </a:t>
            </a:r>
            <a:r>
              <a:rPr lang="en-ID" dirty="0" err="1"/>
              <a:t>buku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459E6F-5D4D-4A62-AFF5-FB634E5561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792245"/>
            <a:ext cx="6779643" cy="1200150"/>
          </a:xfrm>
        </p:spPr>
        <p:txBody>
          <a:bodyPr/>
          <a:lstStyle/>
          <a:p>
            <a:r>
              <a:rPr lang="en-ID" sz="2800" b="1" dirty="0" err="1"/>
              <a:t>Pembelajaran</a:t>
            </a:r>
            <a:r>
              <a:rPr lang="en-ID" sz="2800" b="1" dirty="0"/>
              <a:t> </a:t>
            </a:r>
            <a:r>
              <a:rPr lang="en-ID" sz="2800" b="1" dirty="0" err="1"/>
              <a:t>bahasa</a:t>
            </a:r>
            <a:r>
              <a:rPr lang="en-ID" sz="2800" b="1" dirty="0"/>
              <a:t> </a:t>
            </a:r>
            <a:r>
              <a:rPr lang="en-ID" sz="2800" b="1" dirty="0" err="1"/>
              <a:t>dengan</a:t>
            </a:r>
            <a:r>
              <a:rPr lang="en-ID" sz="2800" b="1" dirty="0"/>
              <a:t> </a:t>
            </a:r>
            <a:r>
              <a:rPr lang="en-ID" sz="2800" b="1" dirty="0" err="1"/>
              <a:t>aplikasi</a:t>
            </a:r>
            <a:r>
              <a:rPr lang="en-ID" sz="2800" b="1" dirty="0"/>
              <a:t> </a:t>
            </a:r>
            <a:r>
              <a:rPr lang="en-ID" sz="2800" b="1" i="1" dirty="0"/>
              <a:t>mobile</a:t>
            </a:r>
            <a:r>
              <a:rPr lang="en-ID" sz="2800" b="1" dirty="0"/>
              <a:t> juga </a:t>
            </a:r>
            <a:r>
              <a:rPr lang="en-ID" sz="2800" b="1" dirty="0" err="1"/>
              <a:t>terbukti</a:t>
            </a:r>
            <a:r>
              <a:rPr lang="en-ID" sz="2800" b="1" dirty="0"/>
              <a:t> </a:t>
            </a:r>
            <a:r>
              <a:rPr lang="en-ID" sz="2800" b="1" dirty="0" err="1"/>
              <a:t>lebih</a:t>
            </a:r>
            <a:r>
              <a:rPr lang="en-ID" sz="2800" b="1" dirty="0"/>
              <a:t> </a:t>
            </a:r>
            <a:r>
              <a:rPr lang="en-ID" sz="2800" b="1" dirty="0" err="1"/>
              <a:t>efektif</a:t>
            </a:r>
            <a:r>
              <a:rPr lang="en-ID" sz="2800" b="1" dirty="0"/>
              <a:t> dan </a:t>
            </a:r>
            <a:r>
              <a:rPr lang="en-ID" sz="2800" b="1" dirty="0" err="1"/>
              <a:t>efisien</a:t>
            </a:r>
            <a:endParaRPr lang="en-ID" sz="28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9A72B-0D81-4798-8DED-2F2F13FB8B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di mana </a:t>
            </a:r>
            <a:r>
              <a:rPr lang="en-ID" dirty="0" err="1"/>
              <a:t>saja</a:t>
            </a:r>
            <a:r>
              <a:rPr lang="en-ID" dirty="0"/>
              <a:t> dan </a:t>
            </a:r>
            <a:r>
              <a:rPr lang="en-ID" dirty="0" err="1"/>
              <a:t>kapan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. </a:t>
            </a:r>
          </a:p>
          <a:p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FA859D-FC92-4CAE-8127-E0F8197FC4E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542805" y="4238492"/>
            <a:ext cx="5827206" cy="747032"/>
          </a:xfrm>
        </p:spPr>
        <p:txBody>
          <a:bodyPr/>
          <a:lstStyle/>
          <a:p>
            <a:r>
              <a:rPr lang="en-US" b="1" dirty="0" err="1"/>
              <a:t>Aplikasi</a:t>
            </a:r>
            <a:r>
              <a:rPr lang="en-US" b="1" dirty="0"/>
              <a:t> </a:t>
            </a:r>
            <a:r>
              <a:rPr lang="en-US" b="1" dirty="0" err="1"/>
              <a:t>mempermudah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endParaRPr lang="en-ID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400ACE-A5E9-4C11-9B78-D895595EC5E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D" dirty="0" err="1"/>
              <a:t>Persentasenya</a:t>
            </a:r>
            <a:r>
              <a:rPr lang="en-ID" dirty="0"/>
              <a:t> </a:t>
            </a:r>
            <a:r>
              <a:rPr lang="en-ID" dirty="0" err="1"/>
              <a:t>mencapai</a:t>
            </a:r>
            <a:r>
              <a:rPr lang="en-ID" dirty="0"/>
              <a:t> 77,51%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penduduk</a:t>
            </a:r>
            <a:r>
              <a:rPr lang="en-ID" dirty="0"/>
              <a:t> di Bali </a:t>
            </a:r>
            <a:r>
              <a:rPr lang="en-ID" b="1" dirty="0"/>
              <a:t>(BPS </a:t>
            </a:r>
            <a:r>
              <a:rPr lang="en-ID" b="1" dirty="0" err="1"/>
              <a:t>Provinsi</a:t>
            </a:r>
            <a:r>
              <a:rPr lang="en-ID" b="1" dirty="0"/>
              <a:t> Bali, 2018).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19CC1F-8114-48C9-9E81-7B5E19E12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52437" y="2598740"/>
            <a:ext cx="5827206" cy="747032"/>
          </a:xfrm>
        </p:spPr>
        <p:txBody>
          <a:bodyPr/>
          <a:lstStyle/>
          <a:p>
            <a:r>
              <a:rPr lang="en-US" b="1" dirty="0" err="1"/>
              <a:t>Mayoritas</a:t>
            </a:r>
            <a:r>
              <a:rPr lang="en-US" b="1" dirty="0"/>
              <a:t> </a:t>
            </a:r>
            <a:r>
              <a:rPr lang="en-US" b="1" dirty="0" err="1"/>
              <a:t>penduduk</a:t>
            </a:r>
            <a:r>
              <a:rPr lang="en-US" b="1" dirty="0"/>
              <a:t> Bali </a:t>
            </a:r>
            <a:r>
              <a:rPr lang="en-US" b="1" dirty="0" err="1"/>
              <a:t>sudah</a:t>
            </a:r>
            <a:r>
              <a:rPr lang="en-US" b="1" dirty="0"/>
              <a:t> </a:t>
            </a:r>
            <a:r>
              <a:rPr lang="en-US" b="1" dirty="0" err="1"/>
              <a:t>memiliki</a:t>
            </a:r>
            <a:r>
              <a:rPr lang="en-US" b="1" dirty="0"/>
              <a:t> smartphone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300829397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you!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Link :</a:t>
            </a:r>
          </a:p>
          <a:p>
            <a:r>
              <a:rPr lang="en-ID" dirty="0">
                <a:hlinkClick r:id="rId2"/>
              </a:rPr>
              <a:t>https://github.com/pranaditakusuma/DSC-Project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95709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3544">
        <p15:prstTrans prst="pageCurlSingle"/>
      </p:transition>
    </mc:Choice>
    <mc:Fallback xmlns="">
      <p:transition spd="slow" advTm="1354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A965164-4A45-4172-A043-139B2A2D1A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-597" r="7820" b="-6764"/>
          <a:stretch/>
        </p:blipFill>
        <p:spPr>
          <a:xfrm>
            <a:off x="-38522" y="-121920"/>
            <a:ext cx="18288000" cy="1103376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01602-3552-420D-BF3C-C4F54D49C3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38522" y="-121920"/>
            <a:ext cx="6400801" cy="10407333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3735D-E02C-4038-BBA2-6C4E29A893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550" y="9269466"/>
            <a:ext cx="5686928" cy="1211179"/>
          </a:xfrm>
        </p:spPr>
        <p:txBody>
          <a:bodyPr/>
          <a:lstStyle/>
          <a:p>
            <a:r>
              <a:rPr lang="en-US" sz="5400" b="1" dirty="0"/>
              <a:t>About Us</a:t>
            </a:r>
            <a:endParaRPr lang="en-ID" sz="54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553739-AFE3-4783-8279-77E2E1A30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58279" y="9576453"/>
            <a:ext cx="648000" cy="648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C80845-4281-4D3D-BD8C-3CE8CAD619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10279" y="8928453"/>
            <a:ext cx="648000" cy="648000"/>
          </a:xfrm>
        </p:spPr>
        <p:txBody>
          <a:bodyPr/>
          <a:lstStyle/>
          <a:p>
            <a:endParaRPr lang="en-ID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A6B998-6795-4F27-BD7C-D945AD53B5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58279" y="8280453"/>
            <a:ext cx="648000" cy="648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67B48C-7377-4EA7-9BE3-11280E1103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62279" y="9576453"/>
            <a:ext cx="648000" cy="648000"/>
          </a:xfrm>
        </p:spPr>
        <p:txBody>
          <a:bodyPr/>
          <a:lstStyle/>
          <a:p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53E979-C782-4901-BBDD-23A5B9C9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" b="14018"/>
          <a:stretch/>
        </p:blipFill>
        <p:spPr>
          <a:xfrm>
            <a:off x="774119" y="564759"/>
            <a:ext cx="4805440" cy="843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>
          <a:xfrm>
            <a:off x="5840438" y="1910988"/>
            <a:ext cx="6607123" cy="747032"/>
          </a:xfrm>
        </p:spPr>
        <p:txBody>
          <a:bodyPr/>
          <a:lstStyle/>
          <a:p>
            <a:r>
              <a:rPr kumimoji="1" lang="en-US" altLang="ja-JP" dirty="0"/>
              <a:t>About Us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5840438" y="6916168"/>
            <a:ext cx="6607123" cy="3369245"/>
          </a:xfrm>
        </p:spPr>
        <p:txBody>
          <a:bodyPr>
            <a:normAutofit/>
          </a:bodyPr>
          <a:lstStyle/>
          <a:p>
            <a:r>
              <a:rPr kumimoji="1" lang="en-US" altLang="ja-JP" sz="3200" i="1" dirty="0"/>
              <a:t>I </a:t>
            </a:r>
            <a:r>
              <a:rPr kumimoji="1" lang="en-US" altLang="ja-JP" sz="3200" i="1" dirty="0" err="1"/>
              <a:t>Komang</a:t>
            </a:r>
            <a:r>
              <a:rPr kumimoji="1" lang="en-US" altLang="ja-JP" sz="3200" i="1" dirty="0"/>
              <a:t> </a:t>
            </a:r>
            <a:r>
              <a:rPr kumimoji="1" lang="en-US" altLang="ja-JP" sz="3200" b="1" i="1" dirty="0"/>
              <a:t>Prana</a:t>
            </a:r>
            <a:r>
              <a:rPr kumimoji="1" lang="en-US" altLang="ja-JP" sz="3200" i="1" dirty="0"/>
              <a:t>dita K.J.</a:t>
            </a:r>
          </a:p>
          <a:p>
            <a:r>
              <a:rPr kumimoji="1" lang="en-US" altLang="ja-JP" sz="3200" b="1" dirty="0"/>
              <a:t>Product Manager</a:t>
            </a:r>
          </a:p>
          <a:p>
            <a:r>
              <a:rPr kumimoji="1" lang="en-US" altLang="ja-JP" dirty="0"/>
              <a:t>Data Dummy</a:t>
            </a:r>
          </a:p>
          <a:p>
            <a:r>
              <a:rPr kumimoji="1" lang="en-US" altLang="ja-JP" dirty="0"/>
              <a:t>Wireframe</a:t>
            </a:r>
          </a:p>
          <a:p>
            <a:r>
              <a:rPr kumimoji="1" lang="en-US" altLang="ja-JP" dirty="0"/>
              <a:t>Prototype video</a:t>
            </a:r>
          </a:p>
          <a:p>
            <a:r>
              <a:rPr kumimoji="1" lang="en-US" altLang="ja-JP" dirty="0"/>
              <a:t>Power Point</a:t>
            </a:r>
          </a:p>
          <a:p>
            <a:r>
              <a:rPr kumimoji="1" lang="en-US" altLang="ja-JP" dirty="0" err="1"/>
              <a:t>Github</a:t>
            </a:r>
            <a:endParaRPr kumimoji="1" lang="en-US" altLang="ja-JP" dirty="0"/>
          </a:p>
        </p:txBody>
      </p:sp>
      <p:pic>
        <p:nvPicPr>
          <p:cNvPr id="9" name="図プレースホルダー 8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>
            <a:fillRect/>
          </a:stretch>
        </p:blipFill>
        <p:spPr>
          <a:xfrm>
            <a:off x="8524377" y="671745"/>
            <a:ext cx="1239243" cy="123924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A6DFB-82E9-4C28-B813-001FEC19A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92" y="3032760"/>
            <a:ext cx="3032894" cy="30328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63A84-78B8-42FF-AFB8-D5566EDF19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5488" y="3032760"/>
            <a:ext cx="2968552" cy="29685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31E84-81EE-4E86-8B2F-A8560207E5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6" t="12768" r="20689" b="23396"/>
          <a:stretch/>
        </p:blipFill>
        <p:spPr>
          <a:xfrm>
            <a:off x="7627551" y="3032760"/>
            <a:ext cx="3032894" cy="30328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テキスト プレースホルダー 5">
            <a:extLst>
              <a:ext uri="{FF2B5EF4-FFF2-40B4-BE49-F238E27FC236}">
                <a16:creationId xmlns:a16="http://schemas.microsoft.com/office/drawing/2014/main" id="{FC94CB9C-20F5-4BAC-A3D9-D1AA53738CA6}"/>
              </a:ext>
            </a:extLst>
          </p:cNvPr>
          <p:cNvSpPr txBox="1">
            <a:spLocks/>
          </p:cNvSpPr>
          <p:nvPr/>
        </p:nvSpPr>
        <p:spPr>
          <a:xfrm>
            <a:off x="-152723" y="6945358"/>
            <a:ext cx="6607123" cy="3029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0"/>
              </a:spcBef>
              <a:buFontTx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i="1" dirty="0"/>
              <a:t>I Putu </a:t>
            </a:r>
            <a:r>
              <a:rPr kumimoji="1" lang="en-US" altLang="ja-JP" sz="3200" b="1" i="1" dirty="0" err="1"/>
              <a:t>Reditya</a:t>
            </a:r>
            <a:r>
              <a:rPr kumimoji="1" lang="en-US" altLang="ja-JP" sz="3200" i="1" dirty="0"/>
              <a:t> P.P.</a:t>
            </a:r>
          </a:p>
          <a:p>
            <a:r>
              <a:rPr kumimoji="1" lang="en-US" altLang="ja-JP" sz="3200" b="1" dirty="0"/>
              <a:t>Engineer &amp; UI/UX Designer</a:t>
            </a:r>
          </a:p>
          <a:p>
            <a:r>
              <a:rPr kumimoji="1" lang="en-US" altLang="ja-JP" dirty="0"/>
              <a:t>XML</a:t>
            </a:r>
          </a:p>
          <a:p>
            <a:r>
              <a:rPr kumimoji="1" lang="en-US" altLang="ja-JP" dirty="0"/>
              <a:t>UI JPEG</a:t>
            </a:r>
          </a:p>
        </p:txBody>
      </p:sp>
      <p:sp>
        <p:nvSpPr>
          <p:cNvPr id="18" name="テキスト プレースホルダー 5">
            <a:extLst>
              <a:ext uri="{FF2B5EF4-FFF2-40B4-BE49-F238E27FC236}">
                <a16:creationId xmlns:a16="http://schemas.microsoft.com/office/drawing/2014/main" id="{29C94425-4267-4CBD-983E-425282011C6C}"/>
              </a:ext>
            </a:extLst>
          </p:cNvPr>
          <p:cNvSpPr txBox="1">
            <a:spLocks/>
          </p:cNvSpPr>
          <p:nvPr/>
        </p:nvSpPr>
        <p:spPr>
          <a:xfrm>
            <a:off x="12296202" y="6945358"/>
            <a:ext cx="6607123" cy="3029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0"/>
              </a:spcBef>
              <a:buFontTx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3200" i="1" dirty="0"/>
              <a:t>I Putu </a:t>
            </a:r>
            <a:r>
              <a:rPr kumimoji="1" lang="en-US" altLang="ja-JP" sz="3200" b="1" i="1" dirty="0" err="1"/>
              <a:t>Krisna</a:t>
            </a:r>
            <a:r>
              <a:rPr kumimoji="1" lang="en-US" altLang="ja-JP" sz="3200" i="1" dirty="0"/>
              <a:t> </a:t>
            </a:r>
            <a:r>
              <a:rPr kumimoji="1" lang="en-US" altLang="ja-JP" sz="3200" i="1" dirty="0" err="1"/>
              <a:t>Sedana</a:t>
            </a:r>
            <a:endParaRPr kumimoji="1" lang="en-US" altLang="ja-JP" sz="3200" i="1" dirty="0"/>
          </a:p>
          <a:p>
            <a:r>
              <a:rPr kumimoji="1" lang="en-US" altLang="ja-JP" sz="3200" b="1" dirty="0"/>
              <a:t>Researcher</a:t>
            </a:r>
          </a:p>
          <a:p>
            <a:r>
              <a:rPr kumimoji="1" lang="en-US" altLang="ja-JP" dirty="0"/>
              <a:t>Background</a:t>
            </a:r>
          </a:p>
          <a:p>
            <a:r>
              <a:rPr kumimoji="1" lang="en-US" altLang="ja-JP" dirty="0"/>
              <a:t>Validation (proof and interview)</a:t>
            </a:r>
          </a:p>
          <a:p>
            <a:r>
              <a:rPr kumimoji="1" lang="en-US" altLang="ja-JP" dirty="0"/>
              <a:t>Solution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884400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568">
        <p15:prstTrans prst="pageCurlSingle"/>
      </p:transition>
    </mc:Choice>
    <mc:Fallback xmlns="">
      <p:transition spd="slow" advTm="25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A764558-D34D-43E8-8290-3B8C17B5F7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4" b="31374"/>
          <a:stretch>
            <a:fillRect/>
          </a:stretch>
        </p:blipFill>
        <p:spPr>
          <a:xfrm>
            <a:off x="0" y="0"/>
            <a:ext cx="18288000" cy="10285412"/>
          </a:xfrm>
        </p:spPr>
      </p:pic>
      <p:sp>
        <p:nvSpPr>
          <p:cNvPr id="8" name="テキスト プレースホルダー 7"/>
          <p:cNvSpPr>
            <a:spLocks noGrp="1"/>
          </p:cNvSpPr>
          <p:nvPr>
            <p:ph type="body" sz="quarter" idx="11"/>
          </p:nvPr>
        </p:nvSpPr>
        <p:spPr>
          <a:xfrm>
            <a:off x="1248228" y="-1"/>
            <a:ext cx="6400801" cy="10285413"/>
          </a:xfrm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/>
          </p:nvPr>
        </p:nvSpPr>
        <p:spPr>
          <a:xfrm>
            <a:off x="600229" y="1925052"/>
            <a:ext cx="5686928" cy="4347411"/>
          </a:xfrm>
        </p:spPr>
        <p:txBody>
          <a:bodyPr/>
          <a:lstStyle/>
          <a:p>
            <a:r>
              <a:rPr kumimoji="1" lang="en-US" altLang="ja-JP" sz="12000" dirty="0" err="1"/>
              <a:t>Latar</a:t>
            </a:r>
            <a:endParaRPr kumimoji="1" lang="ja-JP" altLang="en-US" sz="120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1605165" y="6096409"/>
            <a:ext cx="5686928" cy="1211179"/>
          </a:xfrm>
        </p:spPr>
        <p:txBody>
          <a:bodyPr/>
          <a:lstStyle/>
          <a:p>
            <a:r>
              <a:rPr kumimoji="1" lang="en-US" altLang="ja-JP" sz="6000" dirty="0" err="1"/>
              <a:t>Belakang</a:t>
            </a:r>
            <a:endParaRPr kumimoji="1" lang="ja-JP" altLang="en-US" sz="6000" dirty="0"/>
          </a:p>
        </p:txBody>
      </p:sp>
      <p:sp>
        <p:nvSpPr>
          <p:cNvPr id="2" name="テキスト プレースホルダー 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6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374">
        <p14:flip dir="r"/>
      </p:transition>
    </mc:Choice>
    <mc:Fallback xmlns="">
      <p:transition spd="slow" advTm="3374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A30B-B18B-4FAE-8B79-C6A2B84DB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B21D9-630D-46AC-881D-A90A8F6641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DF81B-D36F-426E-8BD5-711AA32DEB9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dinyatakan</a:t>
            </a:r>
            <a:r>
              <a:rPr lang="en-US" dirty="0"/>
              <a:t> oleh </a:t>
            </a:r>
            <a:r>
              <a:rPr lang="en-US" b="1" dirty="0" err="1"/>
              <a:t>Tondo</a:t>
            </a:r>
            <a:r>
              <a:rPr lang="en-US" b="1" dirty="0"/>
              <a:t>, F. (2009)</a:t>
            </a:r>
            <a:r>
              <a:rPr lang="en-US" dirty="0"/>
              <a:t> pada </a:t>
            </a:r>
            <a:r>
              <a:rPr lang="en-US" dirty="0" err="1"/>
              <a:t>jurnal</a:t>
            </a:r>
            <a:r>
              <a:rPr lang="en-US" dirty="0"/>
              <a:t> </a:t>
            </a:r>
            <a:r>
              <a:rPr lang="en-US" dirty="0" err="1"/>
              <a:t>ilmiahnya</a:t>
            </a:r>
            <a:r>
              <a:rPr lang="en-US" dirty="0"/>
              <a:t> yang </a:t>
            </a:r>
            <a:r>
              <a:rPr lang="en-US" dirty="0" err="1"/>
              <a:t>berjudul</a:t>
            </a:r>
            <a:r>
              <a:rPr lang="en-US" b="1" dirty="0"/>
              <a:t> </a:t>
            </a:r>
            <a:r>
              <a:rPr lang="en-ID" b="1" dirty="0" err="1"/>
              <a:t>Kepunahan</a:t>
            </a:r>
            <a:r>
              <a:rPr lang="en-ID" b="1" dirty="0"/>
              <a:t> Bahasa-Bahasa Daerah: </a:t>
            </a:r>
            <a:r>
              <a:rPr lang="en-ID" b="1" dirty="0" err="1"/>
              <a:t>Faktor</a:t>
            </a:r>
            <a:r>
              <a:rPr lang="en-ID" b="1" dirty="0"/>
              <a:t> </a:t>
            </a:r>
            <a:r>
              <a:rPr lang="en-ID" b="1" dirty="0" err="1"/>
              <a:t>Penyebab</a:t>
            </a:r>
            <a:r>
              <a:rPr lang="en-ID" b="1" dirty="0"/>
              <a:t> dan </a:t>
            </a:r>
            <a:r>
              <a:rPr lang="en-ID" b="1" dirty="0" err="1"/>
              <a:t>Implikasi</a:t>
            </a:r>
            <a:r>
              <a:rPr lang="en-ID" b="1" dirty="0"/>
              <a:t> </a:t>
            </a:r>
            <a:r>
              <a:rPr lang="en-ID" b="1" dirty="0" err="1"/>
              <a:t>Etnolinguistis</a:t>
            </a:r>
            <a:r>
              <a:rPr lang="en-ID" b="1" dirty="0"/>
              <a:t>.</a:t>
            </a:r>
            <a:endParaRPr lang="en-ID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2D8C4E-8ECA-4D68-8635-1603C0E8B4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14973" y="2218782"/>
            <a:ext cx="5429628" cy="747032"/>
          </a:xfrm>
        </p:spPr>
        <p:txBody>
          <a:bodyPr/>
          <a:lstStyle/>
          <a:p>
            <a:r>
              <a:rPr lang="en-US" dirty="0"/>
              <a:t>Bahasa Bali </a:t>
            </a:r>
            <a:r>
              <a:rPr lang="en-US" dirty="0" err="1"/>
              <a:t>mengalami</a:t>
            </a:r>
            <a:r>
              <a:rPr lang="en-US" dirty="0"/>
              <a:t> </a:t>
            </a:r>
            <a:r>
              <a:rPr lang="en-US" dirty="0" err="1"/>
              <a:t>pergeseran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0EEEA6-064D-4796-96F4-08002DDCD8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2960" y="6166982"/>
            <a:ext cx="5514403" cy="3007498"/>
          </a:xfrm>
        </p:spPr>
        <p:txBody>
          <a:bodyPr>
            <a:normAutofit/>
          </a:bodyPr>
          <a:lstStyle/>
          <a:p>
            <a:r>
              <a:rPr lang="en-US" dirty="0"/>
              <a:t>Era </a:t>
            </a:r>
            <a:r>
              <a:rPr lang="en-US" dirty="0" err="1"/>
              <a:t>globalisasi</a:t>
            </a:r>
            <a:r>
              <a:rPr lang="en-US" dirty="0"/>
              <a:t> yang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 </a:t>
            </a:r>
            <a:r>
              <a:rPr lang="en-US" dirty="0" err="1"/>
              <a:t>pariwisata</a:t>
            </a:r>
            <a:r>
              <a:rPr lang="en-US" dirty="0"/>
              <a:t> Bali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mmenyebabkan</a:t>
            </a:r>
            <a:r>
              <a:rPr lang="en-US" dirty="0"/>
              <a:t> orang-orang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asing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dinilai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memengaruhi</a:t>
            </a:r>
            <a:r>
              <a:rPr lang="en-US" dirty="0"/>
              <a:t> </a:t>
            </a:r>
            <a:r>
              <a:rPr lang="en-US" dirty="0" err="1"/>
              <a:t>perekonomian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eksistensi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Bali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meredup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Sujiati</a:t>
            </a:r>
            <a:r>
              <a:rPr lang="en-US" b="1" dirty="0"/>
              <a:t>, 2017)</a:t>
            </a:r>
            <a:endParaRPr lang="en-ID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8D41E1-D578-4AAE-BD0B-B7F4B96138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Bahasa Bali </a:t>
            </a:r>
            <a:r>
              <a:rPr lang="en-US" dirty="0" err="1"/>
              <a:t>tergerus</a:t>
            </a:r>
            <a:r>
              <a:rPr lang="en-US" dirty="0"/>
              <a:t> </a:t>
            </a:r>
            <a:r>
              <a:rPr lang="en-US" dirty="0" err="1"/>
              <a:t>globalisasi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C14055-42A8-46FC-B590-B53451F44E4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314973" y="6721633"/>
            <a:ext cx="5429628" cy="2878422"/>
          </a:xfrm>
        </p:spPr>
        <p:txBody>
          <a:bodyPr>
            <a:normAutofit/>
          </a:bodyPr>
          <a:lstStyle/>
          <a:p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dikarenakan</a:t>
            </a:r>
            <a:r>
              <a:rPr lang="en-US" dirty="0"/>
              <a:t>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tingkatan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alus</a:t>
            </a:r>
            <a:r>
              <a:rPr lang="en-US" dirty="0"/>
              <a:t> (yang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3),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bali</a:t>
            </a:r>
            <a:r>
              <a:rPr lang="en-US" dirty="0"/>
              <a:t> </a:t>
            </a:r>
            <a:r>
              <a:rPr lang="en-US" dirty="0" err="1"/>
              <a:t>madia</a:t>
            </a:r>
            <a:r>
              <a:rPr lang="en-US" dirty="0"/>
              <a:t> ( yang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2), dan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kasar</a:t>
            </a:r>
            <a:r>
              <a:rPr lang="en-US" dirty="0"/>
              <a:t>.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menguasainya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Sujiati</a:t>
            </a:r>
            <a:r>
              <a:rPr lang="en-US" b="1" dirty="0"/>
              <a:t>, 2017)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FC1D88-689A-41B2-989C-67E077A4AE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2314973" y="5583140"/>
            <a:ext cx="5429628" cy="747032"/>
          </a:xfrm>
        </p:spPr>
        <p:txBody>
          <a:bodyPr/>
          <a:lstStyle/>
          <a:p>
            <a:r>
              <a:rPr lang="en-US" dirty="0"/>
              <a:t>Bahasa Bali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kompleks</a:t>
            </a:r>
            <a:r>
              <a:rPr lang="en-US" dirty="0"/>
              <a:t> dan </a:t>
            </a:r>
            <a:r>
              <a:rPr lang="en-US" dirty="0" err="1"/>
              <a:t>sulit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7757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6F55-4B27-41BA-A5CD-A1A87A37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Lain yang </a:t>
            </a:r>
            <a:r>
              <a:rPr lang="en-US" dirty="0" err="1"/>
              <a:t>Dipublikasi</a:t>
            </a:r>
            <a:r>
              <a:rPr lang="en-US" dirty="0"/>
              <a:t> Media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2D218-B89B-47C5-8A5E-469827445C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98161E-EC1F-4922-B42F-E2C62F234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12998" r="13147" b="7760"/>
          <a:stretch/>
        </p:blipFill>
        <p:spPr>
          <a:xfrm>
            <a:off x="280144" y="2545080"/>
            <a:ext cx="9083040" cy="56235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A9242-7585-49B9-97A1-2736C0D922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12996" r="18625" b="12012"/>
          <a:stretch/>
        </p:blipFill>
        <p:spPr>
          <a:xfrm>
            <a:off x="9719467" y="2545080"/>
            <a:ext cx="8410309" cy="56235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713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EA6A-F453-491F-B13F-3E56E0ED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Wawancara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Salah Satu Orang Bali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B3A75-C778-4B5F-A7BE-18BC687EA3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E3C10-157B-424F-850B-A37DB94CA6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850655" y="2705756"/>
            <a:ext cx="7370545" cy="6301674"/>
          </a:xfrm>
        </p:spPr>
        <p:txBody>
          <a:bodyPr>
            <a:normAutofit/>
          </a:bodyPr>
          <a:lstStyle/>
          <a:p>
            <a:r>
              <a:rPr lang="en-US" sz="2400" dirty="0" err="1"/>
              <a:t>Ia</a:t>
            </a:r>
            <a:r>
              <a:rPr lang="en-US" sz="2400" dirty="0"/>
              <a:t> </a:t>
            </a:r>
            <a:r>
              <a:rPr lang="en-US" sz="2400" dirty="0" err="1"/>
              <a:t>adalah</a:t>
            </a:r>
            <a:r>
              <a:rPr lang="en-US" sz="2400" dirty="0"/>
              <a:t> N</a:t>
            </a:r>
            <a:r>
              <a:rPr lang="en-US" sz="2400" b="1" dirty="0"/>
              <a:t>i Made </a:t>
            </a:r>
            <a:r>
              <a:rPr lang="en-US" sz="2400" b="1" dirty="0" err="1"/>
              <a:t>Zevika</a:t>
            </a:r>
            <a:r>
              <a:rPr lang="en-US" sz="2400" b="1" dirty="0"/>
              <a:t> </a:t>
            </a:r>
            <a:r>
              <a:rPr lang="en-US" sz="2400" b="1" dirty="0" err="1"/>
              <a:t>Ayu</a:t>
            </a:r>
            <a:r>
              <a:rPr lang="en-US" sz="2400" b="1" dirty="0"/>
              <a:t> Miranda</a:t>
            </a:r>
            <a:r>
              <a:rPr lang="en-US" sz="2400" dirty="0"/>
              <a:t> yang </a:t>
            </a:r>
            <a:r>
              <a:rPr lang="en-US" sz="2400" dirty="0" err="1"/>
              <a:t>merupakan</a:t>
            </a:r>
            <a:r>
              <a:rPr lang="en-US" sz="2400" dirty="0"/>
              <a:t> orang Bali yang </a:t>
            </a:r>
            <a:r>
              <a:rPr lang="en-US" sz="2400" dirty="0" err="1"/>
              <a:t>sedang</a:t>
            </a:r>
            <a:r>
              <a:rPr lang="en-US" sz="2400" dirty="0"/>
              <a:t> </a:t>
            </a:r>
            <a:r>
              <a:rPr lang="en-US" sz="2400" dirty="0" err="1"/>
              <a:t>menempuh</a:t>
            </a:r>
            <a:r>
              <a:rPr lang="en-US" sz="2400" dirty="0"/>
              <a:t> </a:t>
            </a:r>
            <a:r>
              <a:rPr lang="en-US" sz="2400" dirty="0" err="1"/>
              <a:t>studi</a:t>
            </a:r>
            <a:r>
              <a:rPr lang="en-US" sz="2400" dirty="0"/>
              <a:t> </a:t>
            </a:r>
            <a:r>
              <a:rPr lang="en-US" sz="2400" dirty="0" err="1"/>
              <a:t>sarjana</a:t>
            </a:r>
            <a:r>
              <a:rPr lang="en-US" sz="2400" dirty="0"/>
              <a:t> </a:t>
            </a:r>
            <a:r>
              <a:rPr lang="en-US" sz="2400" dirty="0" err="1"/>
              <a:t>tahun</a:t>
            </a:r>
            <a:r>
              <a:rPr lang="en-US" sz="2400" dirty="0"/>
              <a:t> </a:t>
            </a:r>
            <a:r>
              <a:rPr lang="en-US" sz="2400" dirty="0" err="1"/>
              <a:t>pertamanya</a:t>
            </a:r>
            <a:r>
              <a:rPr lang="en-US" sz="2400" dirty="0"/>
              <a:t> di Teknik Kimia </a:t>
            </a:r>
            <a:r>
              <a:rPr lang="en-US" sz="2400" dirty="0" err="1"/>
              <a:t>Universitas</a:t>
            </a:r>
            <a:r>
              <a:rPr lang="en-US" sz="2400" dirty="0"/>
              <a:t> </a:t>
            </a:r>
            <a:r>
              <a:rPr lang="en-US" sz="2400" dirty="0" err="1"/>
              <a:t>Brawijaya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Setelah </a:t>
            </a:r>
            <a:r>
              <a:rPr lang="en-US" sz="2400" dirty="0" err="1"/>
              <a:t>melakukan</a:t>
            </a:r>
            <a:r>
              <a:rPr lang="en-US" sz="2400" dirty="0"/>
              <a:t> </a:t>
            </a:r>
            <a:r>
              <a:rPr lang="en-US" sz="2400" dirty="0" err="1"/>
              <a:t>beberapa</a:t>
            </a:r>
            <a:r>
              <a:rPr lang="en-US" sz="2400" dirty="0"/>
              <a:t> </a:t>
            </a:r>
            <a:r>
              <a:rPr lang="en-US" sz="2400" dirty="0" err="1"/>
              <a:t>wawancara</a:t>
            </a:r>
            <a:r>
              <a:rPr lang="en-US" sz="2400" dirty="0"/>
              <a:t> </a:t>
            </a:r>
            <a:r>
              <a:rPr lang="en-US" sz="2400" dirty="0" err="1"/>
              <a:t>singkat</a:t>
            </a:r>
            <a:r>
              <a:rPr lang="en-US" sz="2400" dirty="0"/>
              <a:t>, </a:t>
            </a:r>
            <a:r>
              <a:rPr lang="en-US" sz="2400" dirty="0" err="1"/>
              <a:t>Vika</a:t>
            </a:r>
            <a:r>
              <a:rPr lang="en-US" sz="2400" dirty="0"/>
              <a:t> </a:t>
            </a:r>
            <a:r>
              <a:rPr lang="en-US" sz="2400" dirty="0" err="1"/>
              <a:t>mengakui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Bali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memang</a:t>
            </a:r>
            <a:r>
              <a:rPr lang="en-US" sz="2400" dirty="0"/>
              <a:t> </a:t>
            </a:r>
            <a:r>
              <a:rPr lang="en-US" sz="2400" dirty="0" err="1"/>
              <a:t>sulit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dipelajari</a:t>
            </a:r>
            <a:r>
              <a:rPr lang="en-US" sz="2400" dirty="0"/>
              <a:t> dan </a:t>
            </a:r>
            <a:r>
              <a:rPr lang="en-US" sz="2400" dirty="0" err="1"/>
              <a:t>dipergunakan</a:t>
            </a:r>
            <a:r>
              <a:rPr lang="en-US" sz="2400" dirty="0"/>
              <a:t>. </a:t>
            </a:r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ia</a:t>
            </a:r>
            <a:r>
              <a:rPr lang="en-US" sz="2400" dirty="0"/>
              <a:t> juga </a:t>
            </a:r>
            <a:r>
              <a:rPr lang="en-US" sz="2400" dirty="0" err="1"/>
              <a:t>mengungkapkan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sedikit</a:t>
            </a:r>
            <a:r>
              <a:rPr lang="en-US" sz="2400" dirty="0"/>
              <a:t> rasa </a:t>
            </a:r>
            <a:r>
              <a:rPr lang="en-US" sz="2400" dirty="0" err="1"/>
              <a:t>kurang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mempelajari</a:t>
            </a:r>
            <a:r>
              <a:rPr lang="en-US" sz="2400" dirty="0"/>
              <a:t> </a:t>
            </a:r>
            <a:r>
              <a:rPr lang="en-US" sz="2400" dirty="0" err="1"/>
              <a:t>bahasa</a:t>
            </a:r>
            <a:r>
              <a:rPr lang="en-US" sz="2400" dirty="0"/>
              <a:t> Bali </a:t>
            </a:r>
            <a:r>
              <a:rPr lang="en-US" sz="2400" dirty="0" err="1"/>
              <a:t>dikarenakan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yang </a:t>
            </a:r>
            <a:r>
              <a:rPr lang="en-US" sz="2400" dirty="0" err="1"/>
              <a:t>inovatif</a:t>
            </a:r>
            <a:r>
              <a:rPr lang="en-US" sz="2400" dirty="0"/>
              <a:t> dan </a:t>
            </a:r>
            <a:r>
              <a:rPr lang="en-US" sz="2400" dirty="0" err="1"/>
              <a:t>mengasyikkan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endParaRPr lang="en-ID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04D961-9318-4E29-BEE7-96D92A8AB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68086"/>
            <a:ext cx="786384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35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Solusi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err="1"/>
              <a:t>Sebuah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aplikasi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bernama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Bahasaku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sebagai</a:t>
            </a:r>
            <a:r>
              <a:rPr kumimoji="1" lang="en-US" altLang="ja-JP" dirty="0"/>
              <a:t> media </a:t>
            </a:r>
            <a:r>
              <a:rPr kumimoji="1" lang="en-US" altLang="ja-JP" dirty="0" err="1"/>
              <a:t>belajar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bahasa</a:t>
            </a:r>
            <a:r>
              <a:rPr kumimoji="1" lang="en-US" altLang="ja-JP" dirty="0"/>
              <a:t> Bali </a:t>
            </a:r>
            <a:r>
              <a:rPr kumimoji="1" lang="en-US" altLang="ja-JP" dirty="0" err="1"/>
              <a:t>dengan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metode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pembelajaran</a:t>
            </a:r>
            <a:r>
              <a:rPr kumimoji="1" lang="en-US" altLang="ja-JP" dirty="0"/>
              <a:t> yang </a:t>
            </a:r>
            <a:r>
              <a:rPr kumimoji="1" lang="en-US" altLang="ja-JP" dirty="0" err="1"/>
              <a:t>inovatif</a:t>
            </a:r>
            <a:r>
              <a:rPr kumimoji="1" lang="en-US" altLang="ja-JP" dirty="0"/>
              <a:t> dan </a:t>
            </a:r>
            <a:r>
              <a:rPr kumimoji="1" lang="en-US" altLang="ja-JP" dirty="0" err="1"/>
              <a:t>mengasyikkan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Link :</a:t>
            </a:r>
          </a:p>
          <a:p>
            <a:r>
              <a:rPr lang="en-ID" dirty="0">
                <a:hlinkClick r:id="rId2"/>
              </a:rPr>
              <a:t>https://github.com/pranaditakusuma/DSC-Project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03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14">
        <p:fade/>
      </p:transition>
    </mc:Choice>
    <mc:Fallback xmlns="">
      <p:transition spd="med" advTm="9314">
        <p:fade/>
      </p:transition>
    </mc:Fallback>
  </mc:AlternateContent>
  <p:extLst>
    <p:ext uri="{E180D4A7-C9FB-4DFB-919C-405C955672EB}">
      <p14:showEvtLst xmlns:p14="http://schemas.microsoft.com/office/powerpoint/2010/main">
        <p14:playEvt time="7609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D85F-8974-4743-9488-54B04589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AA911-9674-47C2-B20A-C1D2C22F64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8E411-28B4-4D64-B5BB-2F3EEAB58F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90F420-E113-461A-9EC3-969017CB55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904423" y="2113092"/>
            <a:ext cx="6383219" cy="747032"/>
          </a:xfrm>
        </p:spPr>
        <p:txBody>
          <a:bodyPr/>
          <a:lstStyle/>
          <a:p>
            <a:r>
              <a:rPr lang="en-US" dirty="0" err="1"/>
              <a:t>Pengumpulan</a:t>
            </a:r>
            <a:r>
              <a:rPr lang="en-US" dirty="0"/>
              <a:t> 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membeli</a:t>
            </a:r>
            <a:r>
              <a:rPr lang="en-US" dirty="0"/>
              <a:t> </a:t>
            </a:r>
            <a:r>
              <a:rPr lang="en-US" dirty="0" err="1"/>
              <a:t>karakter-karakter</a:t>
            </a:r>
            <a:r>
              <a:rPr lang="en-US" dirty="0"/>
              <a:t> yang </a:t>
            </a:r>
            <a:r>
              <a:rPr lang="en-US" dirty="0" err="1"/>
              <a:t>lucu</a:t>
            </a:r>
            <a:endParaRPr lang="en-ID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D8D24-DB73-4193-B04A-2B0933AD8C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140A1D-9004-485E-8C3F-664BD49FE2F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04424" y="6121583"/>
            <a:ext cx="5827206" cy="747032"/>
          </a:xfrm>
        </p:spPr>
        <p:txBody>
          <a:bodyPr/>
          <a:lstStyle/>
          <a:p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kalimat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komik</a:t>
            </a:r>
            <a:r>
              <a:rPr lang="en-US" dirty="0"/>
              <a:t> </a:t>
            </a:r>
            <a:r>
              <a:rPr lang="en-US" dirty="0" err="1"/>
              <a:t>pendek</a:t>
            </a:r>
            <a:endParaRPr lang="en-ID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246688-9195-471A-AED5-B269EA2922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535761-EA5E-4469-BDC4-3180347089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Adu</a:t>
            </a:r>
            <a:r>
              <a:rPr lang="en-US" dirty="0"/>
              <a:t> </a:t>
            </a:r>
            <a:r>
              <a:rPr lang="en-US" dirty="0" err="1"/>
              <a:t>jawab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E8D542-B1B7-4422-B270-5C41EF036C9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ID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AFA58A8-9754-4498-AA79-22E0681EA8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6372" y="2164431"/>
            <a:ext cx="5827206" cy="747032"/>
          </a:xfrm>
        </p:spPr>
        <p:txBody>
          <a:bodyPr/>
          <a:lstStyle/>
          <a:p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yang </a:t>
            </a:r>
            <a:r>
              <a:rPr lang="en-US" dirty="0" err="1"/>
              <a:t>mengasyikkan</a:t>
            </a: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B04678C-90BF-4AA7-BE10-3C4CFE8A3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A9BC80-1618-457B-A77D-AC416587D5C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1F6B6EA-174F-4200-9DC4-1553ED5345C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CF462C2-6C71-4695-B990-477DCD7469F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3187038886"/>
      </p:ext>
    </p:extLst>
  </p:cSld>
  <p:clrMapOvr>
    <a:masterClrMapping/>
  </p:clrMapOvr>
</p:sld>
</file>

<file path=ppt/theme/theme1.xml><?xml version="1.0" encoding="utf-8"?>
<a:theme xmlns:a="http://schemas.openxmlformats.org/drawingml/2006/main" name="Arcturus - Content">
  <a:themeElements>
    <a:clrScheme name="Arcturus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cturus - Content - No Header">
  <a:themeElements>
    <a:clrScheme name="Arcturus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ctr">
          <a:defRPr kumimoji="1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rcturus - Free Layout">
  <a:themeElements>
    <a:clrScheme name="Arcturus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rcturus - Colored Background">
  <a:themeElements>
    <a:clrScheme name="Arcturus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rcturus - Content - Right Title">
  <a:themeElements>
    <a:clrScheme name="Arcturus">
      <a:dk1>
        <a:srgbClr val="3B3B3B"/>
      </a:dk1>
      <a:lt1>
        <a:sysClr val="window" lastClr="FFFFFF"/>
      </a:lt1>
      <a:dk2>
        <a:srgbClr val="556272"/>
      </a:dk2>
      <a:lt2>
        <a:srgbClr val="EEECE1"/>
      </a:lt2>
      <a:accent1>
        <a:srgbClr val="4ECDC4"/>
      </a:accent1>
      <a:accent2>
        <a:srgbClr val="A3E511"/>
      </a:accent2>
      <a:accent3>
        <a:srgbClr val="FF6B6B"/>
      </a:accent3>
      <a:accent4>
        <a:srgbClr val="C54D57"/>
      </a:accent4>
      <a:accent5>
        <a:srgbClr val="1694B2"/>
      </a:accent5>
      <a:accent6>
        <a:srgbClr val="EABD00"/>
      </a:accent6>
      <a:hlink>
        <a:srgbClr val="4ECDC4"/>
      </a:hlink>
      <a:folHlink>
        <a:srgbClr val="2EA59D"/>
      </a:folHlink>
    </a:clrScheme>
    <a:fontScheme name="Arcturus">
      <a:majorFont>
        <a:latin typeface="Ubuntu Medium"/>
        <a:ea typeface="Spica Neue P Light"/>
        <a:cs typeface=""/>
      </a:majorFont>
      <a:minorFont>
        <a:latin typeface="Ubuntu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5804</TotalTime>
  <Words>497</Words>
  <Application>Microsoft Office PowerPoint</Application>
  <PresentationFormat>Custom</PresentationFormat>
  <Paragraphs>73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Ubuntu</vt:lpstr>
      <vt:lpstr>Ubuntu Bold</vt:lpstr>
      <vt:lpstr>Ubuntu Medium</vt:lpstr>
      <vt:lpstr>Wingdings</vt:lpstr>
      <vt:lpstr>Arcturus - Content</vt:lpstr>
      <vt:lpstr>Arcturus - Content - No Header</vt:lpstr>
      <vt:lpstr>Arcturus - Free Layout</vt:lpstr>
      <vt:lpstr>Arcturus - Colored Background</vt:lpstr>
      <vt:lpstr>Arcturus - Content - Right Title</vt:lpstr>
      <vt:lpstr>Bahasaku</vt:lpstr>
      <vt:lpstr>PowerPoint Presentation</vt:lpstr>
      <vt:lpstr>PowerPoint Presentation</vt:lpstr>
      <vt:lpstr>PowerPoint Presentation</vt:lpstr>
      <vt:lpstr>Masalah</vt:lpstr>
      <vt:lpstr>Beberapa Masalah Lain yang Dipublikasi Media</vt:lpstr>
      <vt:lpstr>Validasi Melalui Wawancara kepada Salah Satu Orang Bali</vt:lpstr>
      <vt:lpstr>Solusi</vt:lpstr>
      <vt:lpstr>Fitur</vt:lpstr>
      <vt:lpstr>PowerPoint Presentation</vt:lpstr>
      <vt:lpstr>PowerPoint Presentation</vt:lpstr>
      <vt:lpstr>PowerPoint Presentation</vt:lpstr>
      <vt:lpstr>PowerPoint Presentation</vt:lpstr>
      <vt:lpstr>Alasan Dibuatnya Aplikasi M-learning Sebagai Solusi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Arcturus</dc:title>
  <dc:creator>Jun Akizaki</dc:creator>
  <cp:lastModifiedBy>pranadita kusuma</cp:lastModifiedBy>
  <cp:revision>370</cp:revision>
  <dcterms:created xsi:type="dcterms:W3CDTF">2015-08-02T15:43:04Z</dcterms:created>
  <dcterms:modified xsi:type="dcterms:W3CDTF">2020-01-20T14:31:36Z</dcterms:modified>
</cp:coreProperties>
</file>